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267fbfb27648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51fef480b44ce"/>
  </p:sldMasterIdLst>
  <p:sldIdLst>
    <p:sldId xmlns:r="http://schemas.openxmlformats.org/officeDocument/2006/relationships" id="256" r:id="R26b84bbd973b4a92"/>
    <p:sldId xmlns:r="http://schemas.openxmlformats.org/officeDocument/2006/relationships" id="257" r:id="Ra58dc9a5ab7d4258"/>
    <p:sldId xmlns:r="http://schemas.openxmlformats.org/officeDocument/2006/relationships" id="258" r:id="R035831dbfc42469b"/>
    <p:sldId xmlns:r="http://schemas.openxmlformats.org/officeDocument/2006/relationships" id="259" r:id="R604a268c4b4142b8"/>
    <p:sldId xmlns:r="http://schemas.openxmlformats.org/officeDocument/2006/relationships" id="260" r:id="R68010e5151054f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51fef480b44ce" /><Relationship Type="http://schemas.openxmlformats.org/officeDocument/2006/relationships/slide" Target="/ppt/slides/slide1.xml" Id="R26b84bbd973b4a92" /><Relationship Type="http://schemas.openxmlformats.org/officeDocument/2006/relationships/slide" Target="/ppt/slides/slide2.xml" Id="Ra58dc9a5ab7d4258" /><Relationship Type="http://schemas.openxmlformats.org/officeDocument/2006/relationships/slide" Target="/ppt/slides/slide3.xml" Id="R035831dbfc42469b" /><Relationship Type="http://schemas.openxmlformats.org/officeDocument/2006/relationships/slide" Target="/ppt/slides/slide4.xml" Id="R604a268c4b4142b8" /><Relationship Type="http://schemas.openxmlformats.org/officeDocument/2006/relationships/slide" Target="/ppt/slides/slide5.xml" Id="R68010e5151054f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e5eea99569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e6f8823094569" /><Relationship Type="http://schemas.openxmlformats.org/officeDocument/2006/relationships/theme" Target="/ppt/slideMasters/theme/theme1.xml" Id="R554673eddb2645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ce6f88230945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b0a6515e748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e11f8690145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cf0d41bbf47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a2a54745d4c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3290c86f54a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BILBERGING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BILBERGING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987 180 137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BILBERGING NORGE AS</a:t>
            </a:r>
          </a:p>
        </p:txBody>
      </p:sp>
    </p:spTree>
  </p:cSld>
  <p:clrMapOvr>
    <a:masterClrMapping xmlns:a="http://schemas.openxmlformats.org/drawingml/2006/main"/>
  </p:clrMapOvr>
</p:sld>
</file>