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006b260d714b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a9de4de0ec4236"/>
  </p:sldMasterIdLst>
  <p:sldIdLst>
    <p:sldId xmlns:r="http://schemas.openxmlformats.org/officeDocument/2006/relationships" id="256" r:id="Rc29c3ebc3d294410"/>
    <p:sldId xmlns:r="http://schemas.openxmlformats.org/officeDocument/2006/relationships" id="257" r:id="R0572cb4e685e475e"/>
    <p:sldId xmlns:r="http://schemas.openxmlformats.org/officeDocument/2006/relationships" id="258" r:id="R0a6bd96e63974d46"/>
    <p:sldId xmlns:r="http://schemas.openxmlformats.org/officeDocument/2006/relationships" id="259" r:id="R36b97525e617433e"/>
    <p:sldId xmlns:r="http://schemas.openxmlformats.org/officeDocument/2006/relationships" id="260" r:id="Raedcf4a9c55e48db"/>
    <p:sldId xmlns:r="http://schemas.openxmlformats.org/officeDocument/2006/relationships" id="261" r:id="R8ad5f3ecef1b4e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a9de4de0ec4236" /><Relationship Type="http://schemas.openxmlformats.org/officeDocument/2006/relationships/slide" Target="/ppt/slides/slide1.xml" Id="Rc29c3ebc3d294410" /><Relationship Type="http://schemas.openxmlformats.org/officeDocument/2006/relationships/slide" Target="/ppt/slides/slide2.xml" Id="R0572cb4e685e475e" /><Relationship Type="http://schemas.openxmlformats.org/officeDocument/2006/relationships/slide" Target="/ppt/slides/slide3.xml" Id="R0a6bd96e63974d46" /><Relationship Type="http://schemas.openxmlformats.org/officeDocument/2006/relationships/slide" Target="/ppt/slides/slide4.xml" Id="R36b97525e617433e" /><Relationship Type="http://schemas.openxmlformats.org/officeDocument/2006/relationships/slide" Target="/ppt/slides/slide5.xml" Id="Raedcf4a9c55e48db" /><Relationship Type="http://schemas.openxmlformats.org/officeDocument/2006/relationships/slide" Target="/ppt/slides/slide6.xml" Id="R8ad5f3ecef1b4e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710e2bf0ee48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f342184c74531" /><Relationship Type="http://schemas.openxmlformats.org/officeDocument/2006/relationships/theme" Target="/ppt/slideMasters/theme/theme1.xml" Id="R6c6f73b571524e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7f342184c745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b19c07fab4c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8f90802974f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f51bb3d234c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4b250d97042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1c1f3a6294c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45da2770743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SUNNBO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SUNNBO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FRØILAND RUNE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987 178 833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SUNNBO AS</a:t>
            </a:r>
          </a:p>
        </p:txBody>
      </p:sp>
    </p:spTree>
  </p:cSld>
  <p:clrMapOvr>
    <a:masterClrMapping xmlns:a="http://schemas.openxmlformats.org/drawingml/2006/main"/>
  </p:clrMapOvr>
</p:sld>
</file>