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83ef531c124d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de63bfe1a74155"/>
  </p:sldMasterIdLst>
  <p:sldIdLst>
    <p:sldId xmlns:r="http://schemas.openxmlformats.org/officeDocument/2006/relationships" id="256" r:id="R94c9877dd4f64fe2"/>
    <p:sldId xmlns:r="http://schemas.openxmlformats.org/officeDocument/2006/relationships" id="257" r:id="Ra9e281eeff0e4d0e"/>
    <p:sldId xmlns:r="http://schemas.openxmlformats.org/officeDocument/2006/relationships" id="258" r:id="Rb85cd8037ac04bdd"/>
    <p:sldId xmlns:r="http://schemas.openxmlformats.org/officeDocument/2006/relationships" id="259" r:id="R529e00b3507c4a57"/>
    <p:sldId xmlns:r="http://schemas.openxmlformats.org/officeDocument/2006/relationships" id="260" r:id="R977a38af8bb34a6d"/>
    <p:sldId xmlns:r="http://schemas.openxmlformats.org/officeDocument/2006/relationships" id="261" r:id="R3d7afa1841c849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de63bfe1a74155" /><Relationship Type="http://schemas.openxmlformats.org/officeDocument/2006/relationships/slide" Target="/ppt/slides/slide1.xml" Id="R94c9877dd4f64fe2" /><Relationship Type="http://schemas.openxmlformats.org/officeDocument/2006/relationships/slide" Target="/ppt/slides/slide2.xml" Id="Ra9e281eeff0e4d0e" /><Relationship Type="http://schemas.openxmlformats.org/officeDocument/2006/relationships/slide" Target="/ppt/slides/slide3.xml" Id="Rb85cd8037ac04bdd" /><Relationship Type="http://schemas.openxmlformats.org/officeDocument/2006/relationships/slide" Target="/ppt/slides/slide4.xml" Id="R529e00b3507c4a57" /><Relationship Type="http://schemas.openxmlformats.org/officeDocument/2006/relationships/slide" Target="/ppt/slides/slide5.xml" Id="R977a38af8bb34a6d" /><Relationship Type="http://schemas.openxmlformats.org/officeDocument/2006/relationships/slide" Target="/ppt/slides/slide6.xml" Id="R3d7afa1841c849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6d351624bb4c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508351f1d44b6" /><Relationship Type="http://schemas.openxmlformats.org/officeDocument/2006/relationships/theme" Target="/ppt/slideMasters/theme/theme1.xml" Id="R838cc74c43a645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a508351f1d44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07d527f6c40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e37fcd85944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7b3034dbe41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8c891403f49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60babe84d48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e398caa6842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ACTIVE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ACTIVE MANAGEMENT AS ble etablert [år] og holder til i Nordstrøno.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KÅRE STRØNEN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Skipavika 160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5218 Nordstrøno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987 174 919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MANAGEMENT AS</a:t>
            </a:r>
          </a:p>
        </p:txBody>
      </p:sp>
    </p:spTree>
  </p:cSld>
  <p:clrMapOvr>
    <a:masterClrMapping xmlns:a="http://schemas.openxmlformats.org/drawingml/2006/main"/>
  </p:clrMapOvr>
</p:sld>
</file>