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4184c1e5a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4612696324b8f"/>
  </p:sldMasterIdLst>
  <p:sldIdLst>
    <p:sldId xmlns:r="http://schemas.openxmlformats.org/officeDocument/2006/relationships" id="256" r:id="R8e16f602e1c84574"/>
    <p:sldId xmlns:r="http://schemas.openxmlformats.org/officeDocument/2006/relationships" id="257" r:id="R32e939f8cced4c05"/>
    <p:sldId xmlns:r="http://schemas.openxmlformats.org/officeDocument/2006/relationships" id="258" r:id="Rca1f75058ffa4934"/>
    <p:sldId xmlns:r="http://schemas.openxmlformats.org/officeDocument/2006/relationships" id="259" r:id="Rdd18ff3342e24202"/>
    <p:sldId xmlns:r="http://schemas.openxmlformats.org/officeDocument/2006/relationships" id="260" r:id="R71aa9cd6041e4a83"/>
    <p:sldId xmlns:r="http://schemas.openxmlformats.org/officeDocument/2006/relationships" id="261" r:id="R807b5b4d8857412a"/>
    <p:sldId xmlns:r="http://schemas.openxmlformats.org/officeDocument/2006/relationships" id="262" r:id="R5ca2c0757355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4612696324b8f" /><Relationship Type="http://schemas.openxmlformats.org/officeDocument/2006/relationships/slide" Target="/ppt/slides/slide1.xml" Id="R8e16f602e1c84574" /><Relationship Type="http://schemas.openxmlformats.org/officeDocument/2006/relationships/slide" Target="/ppt/slides/slide2.xml" Id="R32e939f8cced4c05" /><Relationship Type="http://schemas.openxmlformats.org/officeDocument/2006/relationships/slide" Target="/ppt/slides/slide3.xml" Id="Rca1f75058ffa4934" /><Relationship Type="http://schemas.openxmlformats.org/officeDocument/2006/relationships/slide" Target="/ppt/slides/slide4.xml" Id="Rdd18ff3342e24202" /><Relationship Type="http://schemas.openxmlformats.org/officeDocument/2006/relationships/slide" Target="/ppt/slides/slide5.xml" Id="R71aa9cd6041e4a83" /><Relationship Type="http://schemas.openxmlformats.org/officeDocument/2006/relationships/slide" Target="/ppt/slides/slide6.xml" Id="R807b5b4d8857412a" /><Relationship Type="http://schemas.openxmlformats.org/officeDocument/2006/relationships/slide" Target="/ppt/slides/slide7.xml" Id="R5ca2c0757355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573840064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51a751bd24111" /><Relationship Type="http://schemas.openxmlformats.org/officeDocument/2006/relationships/theme" Target="/ppt/slideMasters/theme/theme1.xml" Id="R017decd91f6c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51a751bd2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fda55bd7f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0eb059c6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ad692551d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7de5665bd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0885400f74d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97e00e2fc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0b5af592b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JOHANSSON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CONSULT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FRODE HEPSØ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Trollahaugen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frode.johansson@visindi.no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987 174 331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JOHANSSON CONSULT AS</a:t>
            </a:r>
          </a:p>
        </p:txBody>
      </p:sp>
    </p:spTree>
  </p:cSld>
  <p:clrMapOvr>
    <a:masterClrMapping xmlns:a="http://schemas.openxmlformats.org/drawingml/2006/main"/>
  </p:clrMapOvr>
</p:sld>
</file>