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0cd98ded444d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536196ad2f4c26"/>
  </p:sldMasterIdLst>
  <p:sldIdLst>
    <p:sldId xmlns:r="http://schemas.openxmlformats.org/officeDocument/2006/relationships" id="256" r:id="R13f7ef7222d04f8b"/>
    <p:sldId xmlns:r="http://schemas.openxmlformats.org/officeDocument/2006/relationships" id="257" r:id="Rbba68306e7374cce"/>
    <p:sldId xmlns:r="http://schemas.openxmlformats.org/officeDocument/2006/relationships" id="258" r:id="Re020b11dba4449ac"/>
    <p:sldId xmlns:r="http://schemas.openxmlformats.org/officeDocument/2006/relationships" id="259" r:id="Rfcd7de19166643f7"/>
    <p:sldId xmlns:r="http://schemas.openxmlformats.org/officeDocument/2006/relationships" id="260" r:id="Rff688acfc9144f92"/>
    <p:sldId xmlns:r="http://schemas.openxmlformats.org/officeDocument/2006/relationships" id="261" r:id="R587a40968ea546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536196ad2f4c26" /><Relationship Type="http://schemas.openxmlformats.org/officeDocument/2006/relationships/slide" Target="/ppt/slides/slide1.xml" Id="R13f7ef7222d04f8b" /><Relationship Type="http://schemas.openxmlformats.org/officeDocument/2006/relationships/slide" Target="/ppt/slides/slide2.xml" Id="Rbba68306e7374cce" /><Relationship Type="http://schemas.openxmlformats.org/officeDocument/2006/relationships/slide" Target="/ppt/slides/slide3.xml" Id="Re020b11dba4449ac" /><Relationship Type="http://schemas.openxmlformats.org/officeDocument/2006/relationships/slide" Target="/ppt/slides/slide4.xml" Id="Rfcd7de19166643f7" /><Relationship Type="http://schemas.openxmlformats.org/officeDocument/2006/relationships/slide" Target="/ppt/slides/slide5.xml" Id="Rff688acfc9144f92" /><Relationship Type="http://schemas.openxmlformats.org/officeDocument/2006/relationships/slide" Target="/ppt/slides/slide6.xml" Id="R587a40968ea546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a61c5b735145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df482a0694a76" /><Relationship Type="http://schemas.openxmlformats.org/officeDocument/2006/relationships/theme" Target="/ppt/slideMasters/theme/theme1.xml" Id="R7abe5985d3eb40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1df482a0694a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ab21f4c2e42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8f899da4445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4835d3cfb4c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59ddd417f4c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d12659f7944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9151361ae48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TRIMATIC PRODUKSJON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TRIMATIC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TRIMATIC PRODUKSJON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TRIMATIC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TRIMATIC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TRIMATIC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426 727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143 724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123 911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791 994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824 679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TRIMATIC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987 173 408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TRIMATIC PRODUKSJON AS</a:t>
            </a:r>
          </a:p>
        </p:txBody>
      </p:sp>
    </p:spTree>
  </p:cSld>
  <p:clrMapOvr>
    <a:masterClrMapping xmlns:a="http://schemas.openxmlformats.org/drawingml/2006/main"/>
  </p:clrMapOvr>
</p:sld>
</file>