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2f2525825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a2d497d0e463d"/>
  </p:sldMasterIdLst>
  <p:sldIdLst>
    <p:sldId xmlns:r="http://schemas.openxmlformats.org/officeDocument/2006/relationships" id="256" r:id="R59bd671063094122"/>
    <p:sldId xmlns:r="http://schemas.openxmlformats.org/officeDocument/2006/relationships" id="257" r:id="R5c36dc6d3da14b1b"/>
    <p:sldId xmlns:r="http://schemas.openxmlformats.org/officeDocument/2006/relationships" id="258" r:id="Reac8b897c9064e29"/>
    <p:sldId xmlns:r="http://schemas.openxmlformats.org/officeDocument/2006/relationships" id="259" r:id="Re5e4b5c7b4344075"/>
    <p:sldId xmlns:r="http://schemas.openxmlformats.org/officeDocument/2006/relationships" id="260" r:id="R3e78cdddc7b04b01"/>
    <p:sldId xmlns:r="http://schemas.openxmlformats.org/officeDocument/2006/relationships" id="261" r:id="R3e2ef76b6be74f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a2d497d0e463d" /><Relationship Type="http://schemas.openxmlformats.org/officeDocument/2006/relationships/slide" Target="/ppt/slides/slide1.xml" Id="R59bd671063094122" /><Relationship Type="http://schemas.openxmlformats.org/officeDocument/2006/relationships/slide" Target="/ppt/slides/slide2.xml" Id="R5c36dc6d3da14b1b" /><Relationship Type="http://schemas.openxmlformats.org/officeDocument/2006/relationships/slide" Target="/ppt/slides/slide3.xml" Id="Reac8b897c9064e29" /><Relationship Type="http://schemas.openxmlformats.org/officeDocument/2006/relationships/slide" Target="/ppt/slides/slide4.xml" Id="Re5e4b5c7b4344075" /><Relationship Type="http://schemas.openxmlformats.org/officeDocument/2006/relationships/slide" Target="/ppt/slides/slide5.xml" Id="R3e78cdddc7b04b01" /><Relationship Type="http://schemas.openxmlformats.org/officeDocument/2006/relationships/slide" Target="/ppt/slides/slide6.xml" Id="R3e2ef76b6be74f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3829cca1c43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d6612eb20431e" /><Relationship Type="http://schemas.openxmlformats.org/officeDocument/2006/relationships/theme" Target="/ppt/slideMasters/theme/theme1.xml" Id="Redec33f24605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d6612eb2043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372b029a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a70a933794f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07e307f25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26cc55ad6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d516462b1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fe49d68e3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E-NOR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E-NOR INSTALLASJON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SITE 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Seilmakergata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7725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30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post@e-nor.no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www.e-nor.no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987 166 959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E-NOR INSTALLASJON AS</a:t>
            </a:r>
          </a:p>
        </p:txBody>
      </p:sp>
    </p:spTree>
  </p:cSld>
  <p:clrMapOvr>
    <a:masterClrMapping xmlns:a="http://schemas.openxmlformats.org/drawingml/2006/main"/>
  </p:clrMapOvr>
</p:sld>
</file>