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3f4a18bf244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488c763cf4b28"/>
  </p:sldMasterIdLst>
  <p:sldIdLst>
    <p:sldId xmlns:r="http://schemas.openxmlformats.org/officeDocument/2006/relationships" id="256" r:id="Rf47e3e54cb764638"/>
    <p:sldId xmlns:r="http://schemas.openxmlformats.org/officeDocument/2006/relationships" id="257" r:id="Raaf57f88ca42496d"/>
    <p:sldId xmlns:r="http://schemas.openxmlformats.org/officeDocument/2006/relationships" id="258" r:id="Re1c7a4613af84457"/>
    <p:sldId xmlns:r="http://schemas.openxmlformats.org/officeDocument/2006/relationships" id="259" r:id="R3c571727d2b7480d"/>
    <p:sldId xmlns:r="http://schemas.openxmlformats.org/officeDocument/2006/relationships" id="260" r:id="R53bd4b0a0834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488c763cf4b28" /><Relationship Type="http://schemas.openxmlformats.org/officeDocument/2006/relationships/slide" Target="/ppt/slides/slide1.xml" Id="Rf47e3e54cb764638" /><Relationship Type="http://schemas.openxmlformats.org/officeDocument/2006/relationships/slide" Target="/ppt/slides/slide2.xml" Id="Raaf57f88ca42496d" /><Relationship Type="http://schemas.openxmlformats.org/officeDocument/2006/relationships/slide" Target="/ppt/slides/slide3.xml" Id="Re1c7a4613af84457" /><Relationship Type="http://schemas.openxmlformats.org/officeDocument/2006/relationships/slide" Target="/ppt/slides/slide4.xml" Id="R3c571727d2b7480d" /><Relationship Type="http://schemas.openxmlformats.org/officeDocument/2006/relationships/slide" Target="/ppt/slides/slide5.xml" Id="R53bd4b0a0834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541713150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adf382c994d26" /><Relationship Type="http://schemas.openxmlformats.org/officeDocument/2006/relationships/theme" Target="/ppt/slideMasters/theme/theme1.xml" Id="R9a8470c6832a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adf382c99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52e192757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db9e8d61f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d0850183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3755761fe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43d1b7cba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DOVRE BIL ILA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BIL ILA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 BIL ILA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BIL ILA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BIL ILA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BIL ILA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987 156 597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BIL ILA AS</a:t>
            </a:r>
          </a:p>
        </p:txBody>
      </p:sp>
    </p:spTree>
  </p:cSld>
  <p:clrMapOvr>
    <a:masterClrMapping xmlns:a="http://schemas.openxmlformats.org/drawingml/2006/main"/>
  </p:clrMapOvr>
</p:sld>
</file>