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86820a21384c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d727ea31774e32"/>
  </p:sldMasterIdLst>
  <p:sldIdLst>
    <p:sldId xmlns:r="http://schemas.openxmlformats.org/officeDocument/2006/relationships" id="256" r:id="Rcdfba8fec7404b2b"/>
    <p:sldId xmlns:r="http://schemas.openxmlformats.org/officeDocument/2006/relationships" id="257" r:id="Refa30370f9dd4054"/>
    <p:sldId xmlns:r="http://schemas.openxmlformats.org/officeDocument/2006/relationships" id="258" r:id="R1276336ae2224c13"/>
    <p:sldId xmlns:r="http://schemas.openxmlformats.org/officeDocument/2006/relationships" id="259" r:id="R2e19ecbb88ef4137"/>
    <p:sldId xmlns:r="http://schemas.openxmlformats.org/officeDocument/2006/relationships" id="260" r:id="R080d9c3f0ed1461b"/>
    <p:sldId xmlns:r="http://schemas.openxmlformats.org/officeDocument/2006/relationships" id="261" r:id="Rf680ac07fa044bf2"/>
    <p:sldId xmlns:r="http://schemas.openxmlformats.org/officeDocument/2006/relationships" id="262" r:id="Ra98c3d56bad74d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727ea31774e32" /><Relationship Type="http://schemas.openxmlformats.org/officeDocument/2006/relationships/slide" Target="/ppt/slides/slide1.xml" Id="Rcdfba8fec7404b2b" /><Relationship Type="http://schemas.openxmlformats.org/officeDocument/2006/relationships/slide" Target="/ppt/slides/slide2.xml" Id="Refa30370f9dd4054" /><Relationship Type="http://schemas.openxmlformats.org/officeDocument/2006/relationships/slide" Target="/ppt/slides/slide3.xml" Id="R1276336ae2224c13" /><Relationship Type="http://schemas.openxmlformats.org/officeDocument/2006/relationships/slide" Target="/ppt/slides/slide4.xml" Id="R2e19ecbb88ef4137" /><Relationship Type="http://schemas.openxmlformats.org/officeDocument/2006/relationships/slide" Target="/ppt/slides/slide5.xml" Id="R080d9c3f0ed1461b" /><Relationship Type="http://schemas.openxmlformats.org/officeDocument/2006/relationships/slide" Target="/ppt/slides/slide6.xml" Id="Rf680ac07fa044bf2" /><Relationship Type="http://schemas.openxmlformats.org/officeDocument/2006/relationships/slide" Target="/ppt/slides/slide7.xml" Id="Ra98c3d56bad74d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6df68672404c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42ca97bfc48ea" /><Relationship Type="http://schemas.openxmlformats.org/officeDocument/2006/relationships/theme" Target="/ppt/slideMasters/theme/theme1.xml" Id="R5a131b3c74cb48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a42ca97bfc48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504df4bec4c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6c19308f04d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e34a174bd4a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0ea87062747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95728e25143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890e1f6854f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48458f1fa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OMMEDAL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OMMEDAL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OMMEDAL EIENDOM AS ble etablert [år] og holder til i Våle.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OMMEDAL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OMMEDAL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OMMEDAL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323 616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31 107 981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33 395 207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OMMEDAL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OMMEDAL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OMMEDAL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OMMEDAL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Sørbyveien 950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3178 Våle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06 27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987 151 773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OMMEDAL EIENDOM AS</a:t>
            </a:r>
          </a:p>
        </p:txBody>
      </p:sp>
    </p:spTree>
  </p:cSld>
  <p:clrMapOvr>
    <a:masterClrMapping xmlns:a="http://schemas.openxmlformats.org/drawingml/2006/main"/>
  </p:clrMapOvr>
</p:sld>
</file>