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3d5d7fc15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e2156b770b4d15"/>
  </p:sldMasterIdLst>
  <p:sldIdLst>
    <p:sldId xmlns:r="http://schemas.openxmlformats.org/officeDocument/2006/relationships" id="256" r:id="Rf3873b2671b14402"/>
    <p:sldId xmlns:r="http://schemas.openxmlformats.org/officeDocument/2006/relationships" id="257" r:id="R884ba87431f7446b"/>
    <p:sldId xmlns:r="http://schemas.openxmlformats.org/officeDocument/2006/relationships" id="258" r:id="R558ebede87bb490d"/>
    <p:sldId xmlns:r="http://schemas.openxmlformats.org/officeDocument/2006/relationships" id="259" r:id="R46a587a164b843b1"/>
    <p:sldId xmlns:r="http://schemas.openxmlformats.org/officeDocument/2006/relationships" id="260" r:id="Rb4f3a031906e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2156b770b4d15" /><Relationship Type="http://schemas.openxmlformats.org/officeDocument/2006/relationships/slide" Target="/ppt/slides/slide1.xml" Id="Rf3873b2671b14402" /><Relationship Type="http://schemas.openxmlformats.org/officeDocument/2006/relationships/slide" Target="/ppt/slides/slide2.xml" Id="R884ba87431f7446b" /><Relationship Type="http://schemas.openxmlformats.org/officeDocument/2006/relationships/slide" Target="/ppt/slides/slide3.xml" Id="R558ebede87bb490d" /><Relationship Type="http://schemas.openxmlformats.org/officeDocument/2006/relationships/slide" Target="/ppt/slides/slide4.xml" Id="R46a587a164b843b1" /><Relationship Type="http://schemas.openxmlformats.org/officeDocument/2006/relationships/slide" Target="/ppt/slides/slide5.xml" Id="Rb4f3a031906e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57c2ce588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8f2e6fdfe4999" /><Relationship Type="http://schemas.openxmlformats.org/officeDocument/2006/relationships/theme" Target="/ppt/slideMasters/theme/theme1.xml" Id="Rdf2c693eea3e46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8f2e6fdfe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8e20ec2a7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730e64f0c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bb8d128da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966e3eb78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6445bef37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NOTAR EIENDOM VESTERÅLEN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NOTAR EIENDOM VESTERÅLEN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NOTAR EIENDOM VESTERÅLEN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NOTAR EIENDOM VESTERÅLEN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NOTAR EIENDOM VESTERÅLEN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NOTAR EIENDOM VESTERÅLEN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987 150 203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NOTAR EIENDOM VESTERÅLEN AS</a:t>
            </a:r>
          </a:p>
        </p:txBody>
      </p:sp>
    </p:spTree>
  </p:cSld>
  <p:clrMapOvr>
    <a:masterClrMapping xmlns:a="http://schemas.openxmlformats.org/drawingml/2006/main"/>
  </p:clrMapOvr>
</p:sld>
</file>