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0588fcd4fc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51e504cb58471e"/>
  </p:sldMasterIdLst>
  <p:sldIdLst>
    <p:sldId xmlns:r="http://schemas.openxmlformats.org/officeDocument/2006/relationships" id="256" r:id="R66e11cddb22f4fe4"/>
    <p:sldId xmlns:r="http://schemas.openxmlformats.org/officeDocument/2006/relationships" id="257" r:id="R71d733483bdb48ba"/>
    <p:sldId xmlns:r="http://schemas.openxmlformats.org/officeDocument/2006/relationships" id="258" r:id="R12529a4889ac46ad"/>
    <p:sldId xmlns:r="http://schemas.openxmlformats.org/officeDocument/2006/relationships" id="259" r:id="R344fe51f59a34460"/>
    <p:sldId xmlns:r="http://schemas.openxmlformats.org/officeDocument/2006/relationships" id="260" r:id="R07eb91a461c64c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51e504cb58471e" /><Relationship Type="http://schemas.openxmlformats.org/officeDocument/2006/relationships/slide" Target="/ppt/slides/slide1.xml" Id="R66e11cddb22f4fe4" /><Relationship Type="http://schemas.openxmlformats.org/officeDocument/2006/relationships/slide" Target="/ppt/slides/slide2.xml" Id="R71d733483bdb48ba" /><Relationship Type="http://schemas.openxmlformats.org/officeDocument/2006/relationships/slide" Target="/ppt/slides/slide3.xml" Id="R12529a4889ac46ad" /><Relationship Type="http://schemas.openxmlformats.org/officeDocument/2006/relationships/slide" Target="/ppt/slides/slide4.xml" Id="R344fe51f59a34460" /><Relationship Type="http://schemas.openxmlformats.org/officeDocument/2006/relationships/slide" Target="/ppt/slides/slide5.xml" Id="R07eb91a461c64c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abfd5f16849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ffe003c124881" /><Relationship Type="http://schemas.openxmlformats.org/officeDocument/2006/relationships/theme" Target="/ppt/slideMasters/theme/theme1.xml" Id="R36f13b8ded084a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ffe003c1248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70f5f136e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b0545b47347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a9f93cd194a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6e45edb344a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120f0d3184c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987 137 541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FAUN AS</a:t>
            </a:r>
          </a:p>
        </p:txBody>
      </p:sp>
    </p:spTree>
  </p:cSld>
  <p:clrMapOvr>
    <a:masterClrMapping xmlns:a="http://schemas.openxmlformats.org/drawingml/2006/main"/>
  </p:clrMapOvr>
</p:sld>
</file>