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bbeada0fe947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3a66179df741f0"/>
  </p:sldMasterIdLst>
  <p:sldIdLst>
    <p:sldId xmlns:r="http://schemas.openxmlformats.org/officeDocument/2006/relationships" id="256" r:id="R44074cbda976433f"/>
    <p:sldId xmlns:r="http://schemas.openxmlformats.org/officeDocument/2006/relationships" id="257" r:id="Rf5c303c2696645d6"/>
    <p:sldId xmlns:r="http://schemas.openxmlformats.org/officeDocument/2006/relationships" id="258" r:id="R4b3ae8bb92ef4609"/>
    <p:sldId xmlns:r="http://schemas.openxmlformats.org/officeDocument/2006/relationships" id="259" r:id="Rf73818da89cc46ad"/>
    <p:sldId xmlns:r="http://schemas.openxmlformats.org/officeDocument/2006/relationships" id="260" r:id="Rd19daafdd9e84b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3a66179df741f0" /><Relationship Type="http://schemas.openxmlformats.org/officeDocument/2006/relationships/slide" Target="/ppt/slides/slide1.xml" Id="R44074cbda976433f" /><Relationship Type="http://schemas.openxmlformats.org/officeDocument/2006/relationships/slide" Target="/ppt/slides/slide2.xml" Id="Rf5c303c2696645d6" /><Relationship Type="http://schemas.openxmlformats.org/officeDocument/2006/relationships/slide" Target="/ppt/slides/slide3.xml" Id="R4b3ae8bb92ef4609" /><Relationship Type="http://schemas.openxmlformats.org/officeDocument/2006/relationships/slide" Target="/ppt/slides/slide4.xml" Id="Rf73818da89cc46ad" /><Relationship Type="http://schemas.openxmlformats.org/officeDocument/2006/relationships/slide" Target="/ppt/slides/slide5.xml" Id="Rd19daafdd9e84b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60f38133af41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b7b62af1c403b" /><Relationship Type="http://schemas.openxmlformats.org/officeDocument/2006/relationships/theme" Target="/ppt/slideMasters/theme/theme1.xml" Id="R0d0579f8054344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0b7b62af1c40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91fd61d1f4b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b8b9a668144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5c8181a534a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c5d441a6b4d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2f5d2a27648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MIDT NORSK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 NORSK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 NORSK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 NORSK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 NORSK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 NORSK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987 136 065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 NORSK INVEST AS</a:t>
            </a:r>
          </a:p>
        </p:txBody>
      </p:sp>
    </p:spTree>
  </p:cSld>
  <p:clrMapOvr>
    <a:masterClrMapping xmlns:a="http://schemas.openxmlformats.org/drawingml/2006/main"/>
  </p:clrMapOvr>
</p:sld>
</file>