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e8fe34c4e945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ccb59dbd944e29"/>
  </p:sldMasterIdLst>
  <p:sldIdLst>
    <p:sldId xmlns:r="http://schemas.openxmlformats.org/officeDocument/2006/relationships" id="256" r:id="R46fccbfb30104c41"/>
    <p:sldId xmlns:r="http://schemas.openxmlformats.org/officeDocument/2006/relationships" id="257" r:id="R302e8987e6aa4691"/>
    <p:sldId xmlns:r="http://schemas.openxmlformats.org/officeDocument/2006/relationships" id="258" r:id="Ra6fd83360c9f4e10"/>
    <p:sldId xmlns:r="http://schemas.openxmlformats.org/officeDocument/2006/relationships" id="259" r:id="R1799c0ff73a642bf"/>
    <p:sldId xmlns:r="http://schemas.openxmlformats.org/officeDocument/2006/relationships" id="260" r:id="R9a0126b0d39942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ccb59dbd944e29" /><Relationship Type="http://schemas.openxmlformats.org/officeDocument/2006/relationships/slide" Target="/ppt/slides/slide1.xml" Id="R46fccbfb30104c41" /><Relationship Type="http://schemas.openxmlformats.org/officeDocument/2006/relationships/slide" Target="/ppt/slides/slide2.xml" Id="R302e8987e6aa4691" /><Relationship Type="http://schemas.openxmlformats.org/officeDocument/2006/relationships/slide" Target="/ppt/slides/slide3.xml" Id="Ra6fd83360c9f4e10" /><Relationship Type="http://schemas.openxmlformats.org/officeDocument/2006/relationships/slide" Target="/ppt/slides/slide4.xml" Id="R1799c0ff73a642bf" /><Relationship Type="http://schemas.openxmlformats.org/officeDocument/2006/relationships/slide" Target="/ppt/slides/slide5.xml" Id="R9a0126b0d39942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78c5b3892d43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da942cabf4088" /><Relationship Type="http://schemas.openxmlformats.org/officeDocument/2006/relationships/theme" Target="/ppt/slideMasters/theme/theme1.xml" Id="Rba556206b4724c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4da942cabf40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b7846f5e549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e027833a840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586bb73f544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e8ad7d3a440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a36f8313646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BILVERKSTEDET HADSEL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BILVERKSTEDET HADSEL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BILVERKSTEDET HADSEL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BILVERKSTEDET HADSEL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BILVERKSTEDET HADSEL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BILVERKSTEDET HADSEL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987 132 965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BILVERKSTEDET HADSEL AS</a:t>
            </a:r>
          </a:p>
        </p:txBody>
      </p:sp>
    </p:spTree>
  </p:cSld>
  <p:clrMapOvr>
    <a:masterClrMapping xmlns:a="http://schemas.openxmlformats.org/drawingml/2006/main"/>
  </p:clrMapOvr>
</p:sld>
</file>