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0dd61696e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ee00ea04d4887"/>
  </p:sldMasterIdLst>
  <p:sldIdLst>
    <p:sldId xmlns:r="http://schemas.openxmlformats.org/officeDocument/2006/relationships" id="256" r:id="R6de821684c1343ba"/>
    <p:sldId xmlns:r="http://schemas.openxmlformats.org/officeDocument/2006/relationships" id="257" r:id="R47be6a2fea0b460f"/>
    <p:sldId xmlns:r="http://schemas.openxmlformats.org/officeDocument/2006/relationships" id="258" r:id="R4c30f5c339d240f1"/>
    <p:sldId xmlns:r="http://schemas.openxmlformats.org/officeDocument/2006/relationships" id="259" r:id="R9104ac83a59a44fa"/>
    <p:sldId xmlns:r="http://schemas.openxmlformats.org/officeDocument/2006/relationships" id="260" r:id="R48503664b7eb4bc5"/>
    <p:sldId xmlns:r="http://schemas.openxmlformats.org/officeDocument/2006/relationships" id="261" r:id="Rf1786ad21f624cb0"/>
    <p:sldId xmlns:r="http://schemas.openxmlformats.org/officeDocument/2006/relationships" id="262" r:id="R2e558c24ae0d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ee00ea04d4887" /><Relationship Type="http://schemas.openxmlformats.org/officeDocument/2006/relationships/slide" Target="/ppt/slides/slide1.xml" Id="R6de821684c1343ba" /><Relationship Type="http://schemas.openxmlformats.org/officeDocument/2006/relationships/slide" Target="/ppt/slides/slide2.xml" Id="R47be6a2fea0b460f" /><Relationship Type="http://schemas.openxmlformats.org/officeDocument/2006/relationships/slide" Target="/ppt/slides/slide3.xml" Id="R4c30f5c339d240f1" /><Relationship Type="http://schemas.openxmlformats.org/officeDocument/2006/relationships/slide" Target="/ppt/slides/slide4.xml" Id="R9104ac83a59a44fa" /><Relationship Type="http://schemas.openxmlformats.org/officeDocument/2006/relationships/slide" Target="/ppt/slides/slide5.xml" Id="R48503664b7eb4bc5" /><Relationship Type="http://schemas.openxmlformats.org/officeDocument/2006/relationships/slide" Target="/ppt/slides/slide6.xml" Id="Rf1786ad21f624cb0" /><Relationship Type="http://schemas.openxmlformats.org/officeDocument/2006/relationships/slide" Target="/ppt/slides/slide7.xml" Id="R2e558c24ae0d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70229e131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aebf1ab6f4161" /><Relationship Type="http://schemas.openxmlformats.org/officeDocument/2006/relationships/theme" Target="/ppt/slideMasters/theme/theme1.xml" Id="R90cb321e2f8f47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aebf1ab6f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f832d4648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3addd8111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0fc82caa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bc8151174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aa6510ff8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c2949e0e549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89568ca4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RADIO E6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 E6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 OG OPDALINGEN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40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radioe6@opp.no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E6 AS</a:t>
            </a:r>
          </a:p>
        </p:txBody>
      </p:sp>
    </p:spTree>
  </p:cSld>
  <p:clrMapOvr>
    <a:masterClrMapping xmlns:a="http://schemas.openxmlformats.org/drawingml/2006/main"/>
  </p:clrMapOvr>
</p:sld>
</file>