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49b57713c841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f8ba763be142af"/>
  </p:sldMasterIdLst>
  <p:sldIdLst>
    <p:sldId xmlns:r="http://schemas.openxmlformats.org/officeDocument/2006/relationships" id="256" r:id="Rdad9118d10324336"/>
    <p:sldId xmlns:r="http://schemas.openxmlformats.org/officeDocument/2006/relationships" id="257" r:id="Rc3ab4e8b9676474b"/>
    <p:sldId xmlns:r="http://schemas.openxmlformats.org/officeDocument/2006/relationships" id="258" r:id="R6ca185dce54d414b"/>
    <p:sldId xmlns:r="http://schemas.openxmlformats.org/officeDocument/2006/relationships" id="259" r:id="R8e443a3835734037"/>
    <p:sldId xmlns:r="http://schemas.openxmlformats.org/officeDocument/2006/relationships" id="260" r:id="R90fd025f1329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8ba763be142af" /><Relationship Type="http://schemas.openxmlformats.org/officeDocument/2006/relationships/slide" Target="/ppt/slides/slide1.xml" Id="Rdad9118d10324336" /><Relationship Type="http://schemas.openxmlformats.org/officeDocument/2006/relationships/slide" Target="/ppt/slides/slide2.xml" Id="Rc3ab4e8b9676474b" /><Relationship Type="http://schemas.openxmlformats.org/officeDocument/2006/relationships/slide" Target="/ppt/slides/slide3.xml" Id="R6ca185dce54d414b" /><Relationship Type="http://schemas.openxmlformats.org/officeDocument/2006/relationships/slide" Target="/ppt/slides/slide4.xml" Id="R8e443a3835734037" /><Relationship Type="http://schemas.openxmlformats.org/officeDocument/2006/relationships/slide" Target="/ppt/slides/slide5.xml" Id="R90fd025f1329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38b08664342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90a41505642b5" /><Relationship Type="http://schemas.openxmlformats.org/officeDocument/2006/relationships/theme" Target="/ppt/slideMasters/theme/theme1.xml" Id="Rfe866b52b55c45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190a41505642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b4becbe864b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b7cdc80be44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79f883931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f5f8cb17e44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da6e6d10743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SØRLØKK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SØRLØKK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SØRLØKK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SØRLØKK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SØRLØKK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SØRLØKK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987 107 642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SØRLØKK TRANSPORT AS</a:t>
            </a:r>
          </a:p>
        </p:txBody>
      </p:sp>
    </p:spTree>
  </p:cSld>
  <p:clrMapOvr>
    <a:masterClrMapping xmlns:a="http://schemas.openxmlformats.org/drawingml/2006/main"/>
  </p:clrMapOvr>
</p:sld>
</file>