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aa6db99e6a46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dcc540bfc0409a"/>
  </p:sldMasterIdLst>
  <p:sldIdLst>
    <p:sldId xmlns:r="http://schemas.openxmlformats.org/officeDocument/2006/relationships" id="256" r:id="R0e49680f724a48f2"/>
    <p:sldId xmlns:r="http://schemas.openxmlformats.org/officeDocument/2006/relationships" id="257" r:id="R96a7d3c7c8d04964"/>
    <p:sldId xmlns:r="http://schemas.openxmlformats.org/officeDocument/2006/relationships" id="258" r:id="Rdce558528ff64c93"/>
    <p:sldId xmlns:r="http://schemas.openxmlformats.org/officeDocument/2006/relationships" id="259" r:id="R23c28dde6f7943f7"/>
    <p:sldId xmlns:r="http://schemas.openxmlformats.org/officeDocument/2006/relationships" id="260" r:id="R67217c42a3db41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dcc540bfc0409a" /><Relationship Type="http://schemas.openxmlformats.org/officeDocument/2006/relationships/slide" Target="/ppt/slides/slide1.xml" Id="R0e49680f724a48f2" /><Relationship Type="http://schemas.openxmlformats.org/officeDocument/2006/relationships/slide" Target="/ppt/slides/slide2.xml" Id="R96a7d3c7c8d04964" /><Relationship Type="http://schemas.openxmlformats.org/officeDocument/2006/relationships/slide" Target="/ppt/slides/slide3.xml" Id="Rdce558528ff64c93" /><Relationship Type="http://schemas.openxmlformats.org/officeDocument/2006/relationships/slide" Target="/ppt/slides/slide4.xml" Id="R23c28dde6f7943f7" /><Relationship Type="http://schemas.openxmlformats.org/officeDocument/2006/relationships/slide" Target="/ppt/slides/slide5.xml" Id="R67217c42a3db41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90bf5391cf47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162de8f76f4730" /><Relationship Type="http://schemas.openxmlformats.org/officeDocument/2006/relationships/theme" Target="/ppt/slideMasters/theme/theme1.xml" Id="Ra08c65f7e18c46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162de8f76f47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c670d5d7e64e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d95bb496bc40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053059128d47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60a349c0354e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69f95396c446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EXPRESS PIZZA OG GRILL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EXPRESS PIZZA OG GRILL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EXPRESS PIZZA OG GRILL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EXPRESS PIZZA OG GRILL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EXPRESS PIZZA OG GRILL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EXPRESS PIZZA OG GRILL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987 102 527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EXPRESS PIZZA OG GRILL AS</a:t>
            </a:r>
          </a:p>
        </p:txBody>
      </p:sp>
    </p:spTree>
  </p:cSld>
  <p:clrMapOvr>
    <a:masterClrMapping xmlns:a="http://schemas.openxmlformats.org/drawingml/2006/main"/>
  </p:clrMapOvr>
</p:sld>
</file>