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9b639cbdea41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8807222cf4484a"/>
  </p:sldMasterIdLst>
  <p:sldIdLst>
    <p:sldId xmlns:r="http://schemas.openxmlformats.org/officeDocument/2006/relationships" id="256" r:id="R3fba9e6b99bf4727"/>
    <p:sldId xmlns:r="http://schemas.openxmlformats.org/officeDocument/2006/relationships" id="257" r:id="Rb35d2db3831f471e"/>
    <p:sldId xmlns:r="http://schemas.openxmlformats.org/officeDocument/2006/relationships" id="258" r:id="Rfeae017ecbca417c"/>
    <p:sldId xmlns:r="http://schemas.openxmlformats.org/officeDocument/2006/relationships" id="259" r:id="Rd81f50156af54d5e"/>
    <p:sldId xmlns:r="http://schemas.openxmlformats.org/officeDocument/2006/relationships" id="260" r:id="Rcc6902b65c9144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807222cf4484a" /><Relationship Type="http://schemas.openxmlformats.org/officeDocument/2006/relationships/slide" Target="/ppt/slides/slide1.xml" Id="R3fba9e6b99bf4727" /><Relationship Type="http://schemas.openxmlformats.org/officeDocument/2006/relationships/slide" Target="/ppt/slides/slide2.xml" Id="Rb35d2db3831f471e" /><Relationship Type="http://schemas.openxmlformats.org/officeDocument/2006/relationships/slide" Target="/ppt/slides/slide3.xml" Id="Rfeae017ecbca417c" /><Relationship Type="http://schemas.openxmlformats.org/officeDocument/2006/relationships/slide" Target="/ppt/slides/slide4.xml" Id="Rd81f50156af54d5e" /><Relationship Type="http://schemas.openxmlformats.org/officeDocument/2006/relationships/slide" Target="/ppt/slides/slide5.xml" Id="Rcc6902b65c9144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5a067961104a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763adf2b84017" /><Relationship Type="http://schemas.openxmlformats.org/officeDocument/2006/relationships/theme" Target="/ppt/slideMasters/theme/theme1.xml" Id="Rdc9a0d7e97fe4a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5763adf2b840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3ae6bb7db4d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328de476543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6957d53c24b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5de3504204b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84ec8f6874f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987 102 349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