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822e93110843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1e0e1a8d1a4c9b"/>
  </p:sldMasterIdLst>
  <p:sldIdLst>
    <p:sldId xmlns:r="http://schemas.openxmlformats.org/officeDocument/2006/relationships" id="256" r:id="R70efa3dd053a4aaa"/>
    <p:sldId xmlns:r="http://schemas.openxmlformats.org/officeDocument/2006/relationships" id="257" r:id="R436c3d1e082d4cc6"/>
    <p:sldId xmlns:r="http://schemas.openxmlformats.org/officeDocument/2006/relationships" id="258" r:id="Rd2dc9a74610c4b9c"/>
    <p:sldId xmlns:r="http://schemas.openxmlformats.org/officeDocument/2006/relationships" id="259" r:id="Rc269fd296b5b42fa"/>
    <p:sldId xmlns:r="http://schemas.openxmlformats.org/officeDocument/2006/relationships" id="260" r:id="Reaf31e1d1b1f4947"/>
    <p:sldId xmlns:r="http://schemas.openxmlformats.org/officeDocument/2006/relationships" id="261" r:id="R58515300d53c45f0"/>
    <p:sldId xmlns:r="http://schemas.openxmlformats.org/officeDocument/2006/relationships" id="262" r:id="Ref6d30c846c04e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1e0e1a8d1a4c9b" /><Relationship Type="http://schemas.openxmlformats.org/officeDocument/2006/relationships/slide" Target="/ppt/slides/slide1.xml" Id="R70efa3dd053a4aaa" /><Relationship Type="http://schemas.openxmlformats.org/officeDocument/2006/relationships/slide" Target="/ppt/slides/slide2.xml" Id="R436c3d1e082d4cc6" /><Relationship Type="http://schemas.openxmlformats.org/officeDocument/2006/relationships/slide" Target="/ppt/slides/slide3.xml" Id="Rd2dc9a74610c4b9c" /><Relationship Type="http://schemas.openxmlformats.org/officeDocument/2006/relationships/slide" Target="/ppt/slides/slide4.xml" Id="Rc269fd296b5b42fa" /><Relationship Type="http://schemas.openxmlformats.org/officeDocument/2006/relationships/slide" Target="/ppt/slides/slide5.xml" Id="Reaf31e1d1b1f4947" /><Relationship Type="http://schemas.openxmlformats.org/officeDocument/2006/relationships/slide" Target="/ppt/slides/slide6.xml" Id="R58515300d53c45f0" /><Relationship Type="http://schemas.openxmlformats.org/officeDocument/2006/relationships/slide" Target="/ppt/slides/slide7.xml" Id="Ref6d30c846c04e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2fba2df1c74e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e418dcee94369" /><Relationship Type="http://schemas.openxmlformats.org/officeDocument/2006/relationships/theme" Target="/ppt/slideMasters/theme/theme1.xml" Id="R14980b536f0348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ae418dcee943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811bab6124e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c009cf7334f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feda19f73440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e4bd0224644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2ca579d4954c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e089c015546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34c8a5da7743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PALÈ FRISØRER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PALÈ FRISØRER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PALÈ FRISØRER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PALÈ FRISØRER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PALÈ FRISØRER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PALÈ FRISØRER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263 408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PALÈ FRISØRER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AUNE ANN HELEN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HJELLE LIDVARD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PALÈ FRISØRER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987 098 090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PALÈ FRISØRER AS</a:t>
            </a:r>
          </a:p>
        </p:txBody>
      </p:sp>
    </p:spTree>
  </p:cSld>
  <p:clrMapOvr>
    <a:masterClrMapping xmlns:a="http://schemas.openxmlformats.org/drawingml/2006/main"/>
  </p:clrMapOvr>
</p:sld>
</file>