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c4446fab1b4a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2f76d0254c4120"/>
  </p:sldMasterIdLst>
  <p:sldIdLst>
    <p:sldId xmlns:r="http://schemas.openxmlformats.org/officeDocument/2006/relationships" id="256" r:id="R7a0f3fc2200a4346"/>
    <p:sldId xmlns:r="http://schemas.openxmlformats.org/officeDocument/2006/relationships" id="257" r:id="R4e527971fb38427c"/>
    <p:sldId xmlns:r="http://schemas.openxmlformats.org/officeDocument/2006/relationships" id="258" r:id="R8eff60b075c04576"/>
    <p:sldId xmlns:r="http://schemas.openxmlformats.org/officeDocument/2006/relationships" id="259" r:id="R42a5c3b5a9a74456"/>
    <p:sldId xmlns:r="http://schemas.openxmlformats.org/officeDocument/2006/relationships" id="260" r:id="R2824e98605284c47"/>
    <p:sldId xmlns:r="http://schemas.openxmlformats.org/officeDocument/2006/relationships" id="261" r:id="R178b82e436b44a42"/>
    <p:sldId xmlns:r="http://schemas.openxmlformats.org/officeDocument/2006/relationships" id="262" r:id="Re422e25b1adf4a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2f76d0254c4120" /><Relationship Type="http://schemas.openxmlformats.org/officeDocument/2006/relationships/slide" Target="/ppt/slides/slide1.xml" Id="R7a0f3fc2200a4346" /><Relationship Type="http://schemas.openxmlformats.org/officeDocument/2006/relationships/slide" Target="/ppt/slides/slide2.xml" Id="R4e527971fb38427c" /><Relationship Type="http://schemas.openxmlformats.org/officeDocument/2006/relationships/slide" Target="/ppt/slides/slide3.xml" Id="R8eff60b075c04576" /><Relationship Type="http://schemas.openxmlformats.org/officeDocument/2006/relationships/slide" Target="/ppt/slides/slide4.xml" Id="R42a5c3b5a9a74456" /><Relationship Type="http://schemas.openxmlformats.org/officeDocument/2006/relationships/slide" Target="/ppt/slides/slide5.xml" Id="R2824e98605284c47" /><Relationship Type="http://schemas.openxmlformats.org/officeDocument/2006/relationships/slide" Target="/ppt/slides/slide6.xml" Id="R178b82e436b44a42" /><Relationship Type="http://schemas.openxmlformats.org/officeDocument/2006/relationships/slide" Target="/ppt/slides/slide7.xml" Id="Re422e25b1adf4a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f812c9c40b41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32dd6a5bb4936" /><Relationship Type="http://schemas.openxmlformats.org/officeDocument/2006/relationships/theme" Target="/ppt/slideMasters/theme/theme1.xml" Id="Rf57be37005874a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432dd6a5bb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1c4638cac43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8c5030a8248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d41845bfb4d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f6e68f9494d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0395ed6844d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e308e97514b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6c1457ca247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ABYSS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ABYSS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554 957 728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51 178 436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6 151 687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116 106 138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768 963 665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ABYSS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Dalegata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6516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post@abyss.no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www.abyss.no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987 097 876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ABYSS AS</a:t>
            </a:r>
          </a:p>
        </p:txBody>
      </p:sp>
    </p:spTree>
  </p:cSld>
  <p:clrMapOvr>
    <a:masterClrMapping xmlns:a="http://schemas.openxmlformats.org/drawingml/2006/main"/>
  </p:clrMapOvr>
</p:sld>
</file>