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7758de85e143f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9b05cb68074e6f"/>
  </p:sldMasterIdLst>
  <p:sldIdLst>
    <p:sldId xmlns:r="http://schemas.openxmlformats.org/officeDocument/2006/relationships" id="256" r:id="R98cd2a6f82f34e46"/>
    <p:sldId xmlns:r="http://schemas.openxmlformats.org/officeDocument/2006/relationships" id="257" r:id="R13068e2b26ce46cc"/>
    <p:sldId xmlns:r="http://schemas.openxmlformats.org/officeDocument/2006/relationships" id="258" r:id="R74da24421d3b4f26"/>
    <p:sldId xmlns:r="http://schemas.openxmlformats.org/officeDocument/2006/relationships" id="259" r:id="Rd876774c7c43470f"/>
    <p:sldId xmlns:r="http://schemas.openxmlformats.org/officeDocument/2006/relationships" id="260" r:id="R56d973e51fda4ca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9b05cb68074e6f" /><Relationship Type="http://schemas.openxmlformats.org/officeDocument/2006/relationships/slide" Target="/ppt/slides/slide1.xml" Id="R98cd2a6f82f34e46" /><Relationship Type="http://schemas.openxmlformats.org/officeDocument/2006/relationships/slide" Target="/ppt/slides/slide2.xml" Id="R13068e2b26ce46cc" /><Relationship Type="http://schemas.openxmlformats.org/officeDocument/2006/relationships/slide" Target="/ppt/slides/slide3.xml" Id="R74da24421d3b4f26" /><Relationship Type="http://schemas.openxmlformats.org/officeDocument/2006/relationships/slide" Target="/ppt/slides/slide4.xml" Id="Rd876774c7c43470f" /><Relationship Type="http://schemas.openxmlformats.org/officeDocument/2006/relationships/slide" Target="/ppt/slides/slide5.xml" Id="R56d973e51fda4ca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7958437656240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2a4c7b4b84f9a" /><Relationship Type="http://schemas.openxmlformats.org/officeDocument/2006/relationships/theme" Target="/ppt/slideMasters/theme/theme1.xml" Id="R790d1bcfa3444e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c52a4c7b4b8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96d4c3bea149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71dba5e7146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40c1f7561942d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4413da3111486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3f3fb1ab7c45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KLEPPESTØ ZOO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KLEPPESTØ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KLEPPESTØ ZOO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KLEPPESTØ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KLEPPESTØ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KLEPPESTØ ZOO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987 097 582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KLEPPESTØ ZOO AS</a:t>
            </a:r>
          </a:p>
        </p:txBody>
      </p:sp>
    </p:spTree>
  </p:cSld>
  <p:clrMapOvr>
    <a:masterClrMapping xmlns:a="http://schemas.openxmlformats.org/drawingml/2006/main"/>
  </p:clrMapOvr>
</p:sld>
</file>