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40c05553f0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266e0fb7b4f9a"/>
  </p:sldMasterIdLst>
  <p:sldIdLst>
    <p:sldId xmlns:r="http://schemas.openxmlformats.org/officeDocument/2006/relationships" id="256" r:id="Rc217e81e96874f0b"/>
    <p:sldId xmlns:r="http://schemas.openxmlformats.org/officeDocument/2006/relationships" id="257" r:id="R7a47a28f06cc47a9"/>
    <p:sldId xmlns:r="http://schemas.openxmlformats.org/officeDocument/2006/relationships" id="258" r:id="R5fbec062a7384933"/>
    <p:sldId xmlns:r="http://schemas.openxmlformats.org/officeDocument/2006/relationships" id="259" r:id="Rbf60f248ef624720"/>
    <p:sldId xmlns:r="http://schemas.openxmlformats.org/officeDocument/2006/relationships" id="260" r:id="Rdc26e6539c64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266e0fb7b4f9a" /><Relationship Type="http://schemas.openxmlformats.org/officeDocument/2006/relationships/slide" Target="/ppt/slides/slide1.xml" Id="Rc217e81e96874f0b" /><Relationship Type="http://schemas.openxmlformats.org/officeDocument/2006/relationships/slide" Target="/ppt/slides/slide2.xml" Id="R7a47a28f06cc47a9" /><Relationship Type="http://schemas.openxmlformats.org/officeDocument/2006/relationships/slide" Target="/ppt/slides/slide3.xml" Id="R5fbec062a7384933" /><Relationship Type="http://schemas.openxmlformats.org/officeDocument/2006/relationships/slide" Target="/ppt/slides/slide4.xml" Id="Rbf60f248ef624720" /><Relationship Type="http://schemas.openxmlformats.org/officeDocument/2006/relationships/slide" Target="/ppt/slides/slide5.xml" Id="Rdc26e6539c64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ccef00111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72e79d9a94b93" /><Relationship Type="http://schemas.openxmlformats.org/officeDocument/2006/relationships/theme" Target="/ppt/slideMasters/theme/theme1.xml" Id="Rc552e52306a5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72e79d9a9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60469aa78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8bbf846244c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e9a70823e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e856e7069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1f70a38b847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FOLLESØ BYGGKONSULENT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FOLLESØ BYGGKONSULENT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FOLLESØ BYGGKONSULENT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FOLLESØ BYGGKONSULENT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FOLLESØ BYGGKONSULENT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FOLLESØ BYGGKONSULENT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Hjortlandsvegen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torbjorn@follesobyggkonsulent.no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www.follesobyggkonsulent.no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987 083 441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FOLLESØ BYGGKONSULENT</a:t>
            </a:r>
          </a:p>
        </p:txBody>
      </p:sp>
    </p:spTree>
  </p:cSld>
  <p:clrMapOvr>
    <a:masterClrMapping xmlns:a="http://schemas.openxmlformats.org/drawingml/2006/main"/>
  </p:clrMapOvr>
</p:sld>
</file>