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56e2c3564e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a35069f9754a0e"/>
  </p:sldMasterIdLst>
  <p:sldIdLst>
    <p:sldId xmlns:r="http://schemas.openxmlformats.org/officeDocument/2006/relationships" id="256" r:id="R158312de23804872"/>
    <p:sldId xmlns:r="http://schemas.openxmlformats.org/officeDocument/2006/relationships" id="257" r:id="R4fe2e7ec5be0458c"/>
    <p:sldId xmlns:r="http://schemas.openxmlformats.org/officeDocument/2006/relationships" id="258" r:id="R8327bb7568da49ea"/>
    <p:sldId xmlns:r="http://schemas.openxmlformats.org/officeDocument/2006/relationships" id="259" r:id="Ra94e2904f2e545e6"/>
    <p:sldId xmlns:r="http://schemas.openxmlformats.org/officeDocument/2006/relationships" id="260" r:id="Rfb0ae93c8f574aad"/>
    <p:sldId xmlns:r="http://schemas.openxmlformats.org/officeDocument/2006/relationships" id="261" r:id="R90ae73ec9bd0457c"/>
    <p:sldId xmlns:r="http://schemas.openxmlformats.org/officeDocument/2006/relationships" id="262" r:id="Rd144530e066d4c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35069f9754a0e" /><Relationship Type="http://schemas.openxmlformats.org/officeDocument/2006/relationships/slide" Target="/ppt/slides/slide1.xml" Id="R158312de23804872" /><Relationship Type="http://schemas.openxmlformats.org/officeDocument/2006/relationships/slide" Target="/ppt/slides/slide2.xml" Id="R4fe2e7ec5be0458c" /><Relationship Type="http://schemas.openxmlformats.org/officeDocument/2006/relationships/slide" Target="/ppt/slides/slide3.xml" Id="R8327bb7568da49ea" /><Relationship Type="http://schemas.openxmlformats.org/officeDocument/2006/relationships/slide" Target="/ppt/slides/slide4.xml" Id="Ra94e2904f2e545e6" /><Relationship Type="http://schemas.openxmlformats.org/officeDocument/2006/relationships/slide" Target="/ppt/slides/slide5.xml" Id="Rfb0ae93c8f574aad" /><Relationship Type="http://schemas.openxmlformats.org/officeDocument/2006/relationships/slide" Target="/ppt/slides/slide6.xml" Id="R90ae73ec9bd0457c" /><Relationship Type="http://schemas.openxmlformats.org/officeDocument/2006/relationships/slide" Target="/ppt/slides/slide7.xml" Id="Rd144530e066d4c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49154f5fa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b4c29e7464c9c" /><Relationship Type="http://schemas.openxmlformats.org/officeDocument/2006/relationships/theme" Target="/ppt/slideMasters/theme/theme1.xml" Id="R899b73f2606d47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0b4c29e7464c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a22aaf6c6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6ef8f8556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bae69d5ed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7ca41833445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9bf0d27994f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fcfceb8a64f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ebd17cb044f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AKSELLO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12 138 698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−627 087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2 096 154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5 175 028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- SELSKAPET FOR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FLORA INDUSTRI- OG NÆRINGSFORENING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KOMMUNE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AKSELLO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SOGN OG FJORDANE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VEST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987 075 155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AKSELLO AS</a:t>
            </a:r>
          </a:p>
        </p:txBody>
      </p:sp>
    </p:spTree>
  </p:cSld>
  <p:clrMapOvr>
    <a:masterClrMapping xmlns:a="http://schemas.openxmlformats.org/drawingml/2006/main"/>
  </p:clrMapOvr>
</p:sld>
</file>