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b5fe903e9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f4c52a6844ebc"/>
  </p:sldMasterIdLst>
  <p:sldIdLst>
    <p:sldId xmlns:r="http://schemas.openxmlformats.org/officeDocument/2006/relationships" id="256" r:id="R3ab2b75f08c2434a"/>
    <p:sldId xmlns:r="http://schemas.openxmlformats.org/officeDocument/2006/relationships" id="257" r:id="Rcc4177302da54016"/>
    <p:sldId xmlns:r="http://schemas.openxmlformats.org/officeDocument/2006/relationships" id="258" r:id="R91f9e9682d25487e"/>
    <p:sldId xmlns:r="http://schemas.openxmlformats.org/officeDocument/2006/relationships" id="259" r:id="R10d968e681b84bb6"/>
    <p:sldId xmlns:r="http://schemas.openxmlformats.org/officeDocument/2006/relationships" id="260" r:id="R5874fb05bf1c4dfa"/>
    <p:sldId xmlns:r="http://schemas.openxmlformats.org/officeDocument/2006/relationships" id="261" r:id="Rdf73844daf1a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f4c52a6844ebc" /><Relationship Type="http://schemas.openxmlformats.org/officeDocument/2006/relationships/slide" Target="/ppt/slides/slide1.xml" Id="R3ab2b75f08c2434a" /><Relationship Type="http://schemas.openxmlformats.org/officeDocument/2006/relationships/slide" Target="/ppt/slides/slide2.xml" Id="Rcc4177302da54016" /><Relationship Type="http://schemas.openxmlformats.org/officeDocument/2006/relationships/slide" Target="/ppt/slides/slide3.xml" Id="R91f9e9682d25487e" /><Relationship Type="http://schemas.openxmlformats.org/officeDocument/2006/relationships/slide" Target="/ppt/slides/slide4.xml" Id="R10d968e681b84bb6" /><Relationship Type="http://schemas.openxmlformats.org/officeDocument/2006/relationships/slide" Target="/ppt/slides/slide5.xml" Id="R5874fb05bf1c4dfa" /><Relationship Type="http://schemas.openxmlformats.org/officeDocument/2006/relationships/slide" Target="/ppt/slides/slide6.xml" Id="Rdf73844daf1a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c83a91856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5888435b64365" /><Relationship Type="http://schemas.openxmlformats.org/officeDocument/2006/relationships/theme" Target="/ppt/slideMasters/theme/theme1.xml" Id="R0f3291d54d3045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5888435b6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83ddec9fe4a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279fd2be40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fe2863683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4d1f4d14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48f6542e0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eb41a4b4d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AKI PROSJEKT HERMANSEN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 PROSJEKT HERMANSEN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996 316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Grønlivegen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00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kjell@akipro.no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www.akipro.no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987 073 365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PROSJEKT HERMANSEN</a:t>
            </a:r>
          </a:p>
        </p:txBody>
      </p:sp>
    </p:spTree>
  </p:cSld>
  <p:clrMapOvr>
    <a:masterClrMapping xmlns:a="http://schemas.openxmlformats.org/drawingml/2006/main"/>
  </p:clrMapOvr>
</p:sld>
</file>