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257a52162342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1e4888defa6494f"/>
  </p:sldMasterIdLst>
  <p:sldIdLst>
    <p:sldId xmlns:r="http://schemas.openxmlformats.org/officeDocument/2006/relationships" id="256" r:id="R170c56cb6caa44e6"/>
    <p:sldId xmlns:r="http://schemas.openxmlformats.org/officeDocument/2006/relationships" id="257" r:id="R553382a1c1094d04"/>
    <p:sldId xmlns:r="http://schemas.openxmlformats.org/officeDocument/2006/relationships" id="258" r:id="R1e53cecbad264979"/>
    <p:sldId xmlns:r="http://schemas.openxmlformats.org/officeDocument/2006/relationships" id="259" r:id="R7ace46b03b3e4185"/>
    <p:sldId xmlns:r="http://schemas.openxmlformats.org/officeDocument/2006/relationships" id="260" r:id="Re4561c0c01cf4896"/>
    <p:sldId xmlns:r="http://schemas.openxmlformats.org/officeDocument/2006/relationships" id="261" r:id="R2d8991629fa04d8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1e4888defa6494f" /><Relationship Type="http://schemas.openxmlformats.org/officeDocument/2006/relationships/slide" Target="/ppt/slides/slide1.xml" Id="R170c56cb6caa44e6" /><Relationship Type="http://schemas.openxmlformats.org/officeDocument/2006/relationships/slide" Target="/ppt/slides/slide2.xml" Id="R553382a1c1094d04" /><Relationship Type="http://schemas.openxmlformats.org/officeDocument/2006/relationships/slide" Target="/ppt/slides/slide3.xml" Id="R1e53cecbad264979" /><Relationship Type="http://schemas.openxmlformats.org/officeDocument/2006/relationships/slide" Target="/ppt/slides/slide4.xml" Id="R7ace46b03b3e4185" /><Relationship Type="http://schemas.openxmlformats.org/officeDocument/2006/relationships/slide" Target="/ppt/slides/slide5.xml" Id="Re4561c0c01cf4896" /><Relationship Type="http://schemas.openxmlformats.org/officeDocument/2006/relationships/slide" Target="/ppt/slides/slide6.xml" Id="R2d8991629fa04d8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eb9b7c8b074e3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684123df4467c" /><Relationship Type="http://schemas.openxmlformats.org/officeDocument/2006/relationships/theme" Target="/ppt/slideMasters/theme/theme1.xml" Id="R4df658268550412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5e684123df446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71cea8101547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9fc829720549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7c97b73b440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277070334641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1a3a77e1b40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3d6c98c5b49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AKI PROSJEKT HERMANSEN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AKI PROSJEKT HERMANSEN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AKI PROSJEKT HERMANSEN ble etablert [år] og holder til i Jevnaker.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AKI PROSJEKT HERMANSEN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AKI PROSJEKT HERMANSEN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AKI PROSJEKT HERMANSEN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718 200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511 121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510 429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996 316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1 025 400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AKI PROSJEKT HERMANSEN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Grønlivegen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3520 Jevnaker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31 00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kjell@akipro.no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www.akipro.no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987 073 365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AKI PROSJEKT HERMANSEN</a:t>
            </a:r>
          </a:p>
        </p:txBody>
      </p:sp>
    </p:spTree>
  </p:cSld>
  <p:clrMapOvr>
    <a:masterClrMapping xmlns:a="http://schemas.openxmlformats.org/drawingml/2006/main"/>
  </p:clrMapOvr>
</p:sld>
</file>