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465dea310049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a846429634709"/>
  </p:sldMasterIdLst>
  <p:sldIdLst>
    <p:sldId xmlns:r="http://schemas.openxmlformats.org/officeDocument/2006/relationships" id="256" r:id="R11f15e551172415a"/>
    <p:sldId xmlns:r="http://schemas.openxmlformats.org/officeDocument/2006/relationships" id="257" r:id="R2639672e393e4333"/>
    <p:sldId xmlns:r="http://schemas.openxmlformats.org/officeDocument/2006/relationships" id="258" r:id="R8c424ca5d7f540fe"/>
    <p:sldId xmlns:r="http://schemas.openxmlformats.org/officeDocument/2006/relationships" id="259" r:id="Rdf78bc04269846c9"/>
    <p:sldId xmlns:r="http://schemas.openxmlformats.org/officeDocument/2006/relationships" id="260" r:id="R4c247fccf48145d9"/>
    <p:sldId xmlns:r="http://schemas.openxmlformats.org/officeDocument/2006/relationships" id="261" r:id="R1d56fe8067d24b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a846429634709" /><Relationship Type="http://schemas.openxmlformats.org/officeDocument/2006/relationships/slide" Target="/ppt/slides/slide1.xml" Id="R11f15e551172415a" /><Relationship Type="http://schemas.openxmlformats.org/officeDocument/2006/relationships/slide" Target="/ppt/slides/slide2.xml" Id="R2639672e393e4333" /><Relationship Type="http://schemas.openxmlformats.org/officeDocument/2006/relationships/slide" Target="/ppt/slides/slide3.xml" Id="R8c424ca5d7f540fe" /><Relationship Type="http://schemas.openxmlformats.org/officeDocument/2006/relationships/slide" Target="/ppt/slides/slide4.xml" Id="Rdf78bc04269846c9" /><Relationship Type="http://schemas.openxmlformats.org/officeDocument/2006/relationships/slide" Target="/ppt/slides/slide5.xml" Id="R4c247fccf48145d9" /><Relationship Type="http://schemas.openxmlformats.org/officeDocument/2006/relationships/slide" Target="/ppt/slides/slide6.xml" Id="R1d56fe8067d24b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3b89bfb55645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c2504ca934d0e" /><Relationship Type="http://schemas.openxmlformats.org/officeDocument/2006/relationships/theme" Target="/ppt/slideMasters/theme/theme1.xml" Id="R8197158657da47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c2504ca934d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2ae5295d342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fc1367ce643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4fd1a2a5d47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8c6c7f6ff4b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c68f4abf748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e4c6b9c2d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KOLONIHAGEN HJEM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KOLONIHAGEN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KOLONIHAGEN HJEM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KOLONIHAGEN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KOLONIHAGEN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KOLONIHAGEN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13 196 666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−5 172 857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−5 228 963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−2 811 905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720 495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KOLONIHAGEN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987 066 598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KOLONIHAGEN HJEM AS</a:t>
            </a:r>
          </a:p>
        </p:txBody>
      </p:sp>
    </p:spTree>
  </p:cSld>
  <p:clrMapOvr>
    <a:masterClrMapping xmlns:a="http://schemas.openxmlformats.org/drawingml/2006/main"/>
  </p:clrMapOvr>
</p:sld>
</file>