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4d6f4c2b314a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fab0964d9467d"/>
  </p:sldMasterIdLst>
  <p:sldIdLst>
    <p:sldId xmlns:r="http://schemas.openxmlformats.org/officeDocument/2006/relationships" id="256" r:id="Rf5562f42c99e429f"/>
    <p:sldId xmlns:r="http://schemas.openxmlformats.org/officeDocument/2006/relationships" id="257" r:id="Ra7dfe683c6ea4ee0"/>
    <p:sldId xmlns:r="http://schemas.openxmlformats.org/officeDocument/2006/relationships" id="258" r:id="Rd36daed3c8694f13"/>
    <p:sldId xmlns:r="http://schemas.openxmlformats.org/officeDocument/2006/relationships" id="259" r:id="R22dd5056b7174fae"/>
    <p:sldId xmlns:r="http://schemas.openxmlformats.org/officeDocument/2006/relationships" id="260" r:id="R51874d15200049d6"/>
    <p:sldId xmlns:r="http://schemas.openxmlformats.org/officeDocument/2006/relationships" id="261" r:id="R1499a5071910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fab0964d9467d" /><Relationship Type="http://schemas.openxmlformats.org/officeDocument/2006/relationships/slide" Target="/ppt/slides/slide1.xml" Id="Rf5562f42c99e429f" /><Relationship Type="http://schemas.openxmlformats.org/officeDocument/2006/relationships/slide" Target="/ppt/slides/slide2.xml" Id="Ra7dfe683c6ea4ee0" /><Relationship Type="http://schemas.openxmlformats.org/officeDocument/2006/relationships/slide" Target="/ppt/slides/slide3.xml" Id="Rd36daed3c8694f13" /><Relationship Type="http://schemas.openxmlformats.org/officeDocument/2006/relationships/slide" Target="/ppt/slides/slide4.xml" Id="R22dd5056b7174fae" /><Relationship Type="http://schemas.openxmlformats.org/officeDocument/2006/relationships/slide" Target="/ppt/slides/slide5.xml" Id="R51874d15200049d6" /><Relationship Type="http://schemas.openxmlformats.org/officeDocument/2006/relationships/slide" Target="/ppt/slides/slide6.xml" Id="R1499a5071910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24999e0f6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0739a07f647fc" /><Relationship Type="http://schemas.openxmlformats.org/officeDocument/2006/relationships/theme" Target="/ppt/slideMasters/theme/theme1.xml" Id="R3eb5d303a32a45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0739a07f647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91b1f86944b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c7f456ea745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5ee03f475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63a5bc14041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ec3409fae42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9312869a44a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CORINOR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CORINOR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337 883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1 549 298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987 066 555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CORINOR INVEST AS</a:t>
            </a:r>
          </a:p>
        </p:txBody>
      </p:sp>
    </p:spTree>
  </p:cSld>
  <p:clrMapOvr>
    <a:masterClrMapping xmlns:a="http://schemas.openxmlformats.org/drawingml/2006/main"/>
  </p:clrMapOvr>
</p:sld>
</file>