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3094c24d15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7490b96ea45b8"/>
  </p:sldMasterIdLst>
  <p:sldIdLst>
    <p:sldId xmlns:r="http://schemas.openxmlformats.org/officeDocument/2006/relationships" id="256" r:id="Rc60e7238f0db4a6c"/>
    <p:sldId xmlns:r="http://schemas.openxmlformats.org/officeDocument/2006/relationships" id="257" r:id="R6afb28c255144468"/>
    <p:sldId xmlns:r="http://schemas.openxmlformats.org/officeDocument/2006/relationships" id="258" r:id="R88f4e2c4de404108"/>
    <p:sldId xmlns:r="http://schemas.openxmlformats.org/officeDocument/2006/relationships" id="259" r:id="R5a3ca7680eff4af1"/>
    <p:sldId xmlns:r="http://schemas.openxmlformats.org/officeDocument/2006/relationships" id="260" r:id="R9918c062cfc9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7490b96ea45b8" /><Relationship Type="http://schemas.openxmlformats.org/officeDocument/2006/relationships/slide" Target="/ppt/slides/slide1.xml" Id="Rc60e7238f0db4a6c" /><Relationship Type="http://schemas.openxmlformats.org/officeDocument/2006/relationships/slide" Target="/ppt/slides/slide2.xml" Id="R6afb28c255144468" /><Relationship Type="http://schemas.openxmlformats.org/officeDocument/2006/relationships/slide" Target="/ppt/slides/slide3.xml" Id="R88f4e2c4de404108" /><Relationship Type="http://schemas.openxmlformats.org/officeDocument/2006/relationships/slide" Target="/ppt/slides/slide4.xml" Id="R5a3ca7680eff4af1" /><Relationship Type="http://schemas.openxmlformats.org/officeDocument/2006/relationships/slide" Target="/ppt/slides/slide5.xml" Id="R9918c062cfc9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94f5cd5e0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4e81b50f24f3d" /><Relationship Type="http://schemas.openxmlformats.org/officeDocument/2006/relationships/theme" Target="/ppt/slideMasters/theme/theme1.xml" Id="Rcc8227bfe34b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4e81b50f2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418dc0b9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4ae7e807f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6d4c1cf37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62d924ded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88d504170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987 066 172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HANDEL AS</a:t>
            </a:r>
          </a:p>
        </p:txBody>
      </p:sp>
    </p:spTree>
  </p:cSld>
  <p:clrMapOvr>
    <a:masterClrMapping xmlns:a="http://schemas.openxmlformats.org/drawingml/2006/main"/>
  </p:clrMapOvr>
</p:sld>
</file>