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e0ef1ccafe40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8cc576e914ab6"/>
  </p:sldMasterIdLst>
  <p:sldIdLst>
    <p:sldId xmlns:r="http://schemas.openxmlformats.org/officeDocument/2006/relationships" id="256" r:id="R8bf038b14bac4c96"/>
    <p:sldId xmlns:r="http://schemas.openxmlformats.org/officeDocument/2006/relationships" id="257" r:id="Rdb9fdd5169af410a"/>
    <p:sldId xmlns:r="http://schemas.openxmlformats.org/officeDocument/2006/relationships" id="258" r:id="R7f08b4d318c1481c"/>
    <p:sldId xmlns:r="http://schemas.openxmlformats.org/officeDocument/2006/relationships" id="259" r:id="Ra989bf6686c448a9"/>
    <p:sldId xmlns:r="http://schemas.openxmlformats.org/officeDocument/2006/relationships" id="260" r:id="R0512cbfaf5f94f3d"/>
    <p:sldId xmlns:r="http://schemas.openxmlformats.org/officeDocument/2006/relationships" id="261" r:id="R7dcc8fcdd0af4222"/>
    <p:sldId xmlns:r="http://schemas.openxmlformats.org/officeDocument/2006/relationships" id="262" r:id="R30366ff748e64d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8cc576e914ab6" /><Relationship Type="http://schemas.openxmlformats.org/officeDocument/2006/relationships/slide" Target="/ppt/slides/slide1.xml" Id="R8bf038b14bac4c96" /><Relationship Type="http://schemas.openxmlformats.org/officeDocument/2006/relationships/slide" Target="/ppt/slides/slide2.xml" Id="Rdb9fdd5169af410a" /><Relationship Type="http://schemas.openxmlformats.org/officeDocument/2006/relationships/slide" Target="/ppt/slides/slide3.xml" Id="R7f08b4d318c1481c" /><Relationship Type="http://schemas.openxmlformats.org/officeDocument/2006/relationships/slide" Target="/ppt/slides/slide4.xml" Id="Ra989bf6686c448a9" /><Relationship Type="http://schemas.openxmlformats.org/officeDocument/2006/relationships/slide" Target="/ppt/slides/slide5.xml" Id="R0512cbfaf5f94f3d" /><Relationship Type="http://schemas.openxmlformats.org/officeDocument/2006/relationships/slide" Target="/ppt/slides/slide6.xml" Id="R7dcc8fcdd0af4222" /><Relationship Type="http://schemas.openxmlformats.org/officeDocument/2006/relationships/slide" Target="/ppt/slides/slide7.xml" Id="R30366ff748e64d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a30f76361046b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ba1b4e56784f49" /><Relationship Type="http://schemas.openxmlformats.org/officeDocument/2006/relationships/theme" Target="/ppt/slideMasters/theme/theme1.xml" Id="R67468211646047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ba1b4e56784f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83991e647145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b13364ddc46d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29e3d51cb44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a92b74eb849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56e90e6ca24a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9b126ee76b45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d4b8b303f49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IMAGON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IMAGON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45 742 170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9 035 682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6 448 504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5 581 090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15 771 989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IMAGON OY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987 065 443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IMAGON AS</a:t>
            </a:r>
          </a:p>
        </p:txBody>
      </p:sp>
    </p:spTree>
  </p:cSld>
  <p:clrMapOvr>
    <a:masterClrMapping xmlns:a="http://schemas.openxmlformats.org/drawingml/2006/main"/>
  </p:clrMapOvr>
</p:sld>
</file>