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4618a7a36e40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64cead5921487a"/>
  </p:sldMasterIdLst>
  <p:sldIdLst>
    <p:sldId xmlns:r="http://schemas.openxmlformats.org/officeDocument/2006/relationships" id="256" r:id="R4c8b11b8ac0240c0"/>
    <p:sldId xmlns:r="http://schemas.openxmlformats.org/officeDocument/2006/relationships" id="257" r:id="Rba130ab3f07244ad"/>
    <p:sldId xmlns:r="http://schemas.openxmlformats.org/officeDocument/2006/relationships" id="258" r:id="R6ee92c312ab34b02"/>
    <p:sldId xmlns:r="http://schemas.openxmlformats.org/officeDocument/2006/relationships" id="259" r:id="R09f7e7d0ab954f3f"/>
    <p:sldId xmlns:r="http://schemas.openxmlformats.org/officeDocument/2006/relationships" id="260" r:id="R3bbddeb081734d27"/>
    <p:sldId xmlns:r="http://schemas.openxmlformats.org/officeDocument/2006/relationships" id="261" r:id="Rb0b62986ee194469"/>
    <p:sldId xmlns:r="http://schemas.openxmlformats.org/officeDocument/2006/relationships" id="262" r:id="Rf1c26c39e0cc4a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64cead5921487a" /><Relationship Type="http://schemas.openxmlformats.org/officeDocument/2006/relationships/slide" Target="/ppt/slides/slide1.xml" Id="R4c8b11b8ac0240c0" /><Relationship Type="http://schemas.openxmlformats.org/officeDocument/2006/relationships/slide" Target="/ppt/slides/slide2.xml" Id="Rba130ab3f07244ad" /><Relationship Type="http://schemas.openxmlformats.org/officeDocument/2006/relationships/slide" Target="/ppt/slides/slide3.xml" Id="R6ee92c312ab34b02" /><Relationship Type="http://schemas.openxmlformats.org/officeDocument/2006/relationships/slide" Target="/ppt/slides/slide4.xml" Id="R09f7e7d0ab954f3f" /><Relationship Type="http://schemas.openxmlformats.org/officeDocument/2006/relationships/slide" Target="/ppt/slides/slide5.xml" Id="R3bbddeb081734d27" /><Relationship Type="http://schemas.openxmlformats.org/officeDocument/2006/relationships/slide" Target="/ppt/slides/slide6.xml" Id="Rb0b62986ee194469" /><Relationship Type="http://schemas.openxmlformats.org/officeDocument/2006/relationships/slide" Target="/ppt/slides/slide7.xml" Id="Rf1c26c39e0cc4a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f19c8d96a943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ff7dfaafc4cf4" /><Relationship Type="http://schemas.openxmlformats.org/officeDocument/2006/relationships/theme" Target="/ppt/slideMasters/theme/theme1.xml" Id="Raf951024b1ee40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3ff7dfaafc4c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da3acd0ef42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c3eaa7fb1140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c00be2ec94b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05d5bb75164c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04fa3f2d0249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62f8a7060d462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9a7665006c45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STATKRAFT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STATKRAFT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4 128 000 000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−972 000 000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9 786 000 000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67 245 000 000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216 831 000 000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STATKRAFT SF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Lilleakerveien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06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post@statkraft.com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www.statkraft.no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987 059 699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AS</a:t>
            </a:r>
          </a:p>
        </p:txBody>
      </p:sp>
    </p:spTree>
  </p:cSld>
  <p:clrMapOvr>
    <a:masterClrMapping xmlns:a="http://schemas.openxmlformats.org/drawingml/2006/main"/>
  </p:clrMapOvr>
</p:sld>
</file>