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247a38005b48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a5fac772134dc1"/>
  </p:sldMasterIdLst>
  <p:sldIdLst>
    <p:sldId xmlns:r="http://schemas.openxmlformats.org/officeDocument/2006/relationships" id="256" r:id="R712a755505824c1f"/>
    <p:sldId xmlns:r="http://schemas.openxmlformats.org/officeDocument/2006/relationships" id="257" r:id="R423abedf9e8844ff"/>
    <p:sldId xmlns:r="http://schemas.openxmlformats.org/officeDocument/2006/relationships" id="258" r:id="R1511a71b9cba49cf"/>
    <p:sldId xmlns:r="http://schemas.openxmlformats.org/officeDocument/2006/relationships" id="259" r:id="R2b4be62c48044665"/>
    <p:sldId xmlns:r="http://schemas.openxmlformats.org/officeDocument/2006/relationships" id="260" r:id="Rdd2fbb5d7f0941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a5fac772134dc1" /><Relationship Type="http://schemas.openxmlformats.org/officeDocument/2006/relationships/slide" Target="/ppt/slides/slide1.xml" Id="R712a755505824c1f" /><Relationship Type="http://schemas.openxmlformats.org/officeDocument/2006/relationships/slide" Target="/ppt/slides/slide2.xml" Id="R423abedf9e8844ff" /><Relationship Type="http://schemas.openxmlformats.org/officeDocument/2006/relationships/slide" Target="/ppt/slides/slide3.xml" Id="R1511a71b9cba49cf" /><Relationship Type="http://schemas.openxmlformats.org/officeDocument/2006/relationships/slide" Target="/ppt/slides/slide4.xml" Id="R2b4be62c48044665" /><Relationship Type="http://schemas.openxmlformats.org/officeDocument/2006/relationships/slide" Target="/ppt/slides/slide5.xml" Id="Rdd2fbb5d7f0941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577fec5ff74c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eee4c06334800" /><Relationship Type="http://schemas.openxmlformats.org/officeDocument/2006/relationships/theme" Target="/ppt/slideMasters/theme/theme1.xml" Id="R34ee5de64ff040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3eee4c063348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b1e82b03d41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315dca3824f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8f604473540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e4e5a675b40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4c16e1ef944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ACG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987 056 754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ACG EIENDOM AS</a:t>
            </a:r>
          </a:p>
        </p:txBody>
      </p:sp>
    </p:spTree>
  </p:cSld>
  <p:clrMapOvr>
    <a:masterClrMapping xmlns:a="http://schemas.openxmlformats.org/drawingml/2006/main"/>
  </p:clrMapOvr>
</p:sld>
</file>