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e1e7d4a3d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0019a616d64573"/>
  </p:sldMasterIdLst>
  <p:sldIdLst>
    <p:sldId xmlns:r="http://schemas.openxmlformats.org/officeDocument/2006/relationships" id="256" r:id="Rbdb5a064e5c04d73"/>
    <p:sldId xmlns:r="http://schemas.openxmlformats.org/officeDocument/2006/relationships" id="257" r:id="R942310ca18334a1c"/>
    <p:sldId xmlns:r="http://schemas.openxmlformats.org/officeDocument/2006/relationships" id="258" r:id="Rfe3202ea4e6f416e"/>
    <p:sldId xmlns:r="http://schemas.openxmlformats.org/officeDocument/2006/relationships" id="259" r:id="Rcb04ba88428540e4"/>
    <p:sldId xmlns:r="http://schemas.openxmlformats.org/officeDocument/2006/relationships" id="260" r:id="Racafd2f26d93432f"/>
    <p:sldId xmlns:r="http://schemas.openxmlformats.org/officeDocument/2006/relationships" id="261" r:id="R2ecf53bb6c93453a"/>
    <p:sldId xmlns:r="http://schemas.openxmlformats.org/officeDocument/2006/relationships" id="262" r:id="R09fec03c9206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019a616d64573" /><Relationship Type="http://schemas.openxmlformats.org/officeDocument/2006/relationships/slide" Target="/ppt/slides/slide1.xml" Id="Rbdb5a064e5c04d73" /><Relationship Type="http://schemas.openxmlformats.org/officeDocument/2006/relationships/slide" Target="/ppt/slides/slide2.xml" Id="R942310ca18334a1c" /><Relationship Type="http://schemas.openxmlformats.org/officeDocument/2006/relationships/slide" Target="/ppt/slides/slide3.xml" Id="Rfe3202ea4e6f416e" /><Relationship Type="http://schemas.openxmlformats.org/officeDocument/2006/relationships/slide" Target="/ppt/slides/slide4.xml" Id="Rcb04ba88428540e4" /><Relationship Type="http://schemas.openxmlformats.org/officeDocument/2006/relationships/slide" Target="/ppt/slides/slide5.xml" Id="Racafd2f26d93432f" /><Relationship Type="http://schemas.openxmlformats.org/officeDocument/2006/relationships/slide" Target="/ppt/slides/slide6.xml" Id="R2ecf53bb6c93453a" /><Relationship Type="http://schemas.openxmlformats.org/officeDocument/2006/relationships/slide" Target="/ppt/slides/slide7.xml" Id="R09fec03c9206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97d062540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735e9afcd4d21" /><Relationship Type="http://schemas.openxmlformats.org/officeDocument/2006/relationships/theme" Target="/ppt/slideMasters/theme/theme1.xml" Id="R781109145a63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735e9afcd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e56639c2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43cbfa3ae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fd494b45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dd7a02ffd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4211128b41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c5e567014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fd339c27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CEAS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CEAS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SONBERG CLAUS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987 053 097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