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852d8140784d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60fb54a84d4914"/>
  </p:sldMasterIdLst>
  <p:sldIdLst>
    <p:sldId xmlns:r="http://schemas.openxmlformats.org/officeDocument/2006/relationships" id="256" r:id="R0b7091f1224c40d3"/>
    <p:sldId xmlns:r="http://schemas.openxmlformats.org/officeDocument/2006/relationships" id="257" r:id="R2ae9bce7142f4768"/>
    <p:sldId xmlns:r="http://schemas.openxmlformats.org/officeDocument/2006/relationships" id="258" r:id="Rc40f7d1addc54a0e"/>
    <p:sldId xmlns:r="http://schemas.openxmlformats.org/officeDocument/2006/relationships" id="259" r:id="R5fd3e4d2db144fb0"/>
    <p:sldId xmlns:r="http://schemas.openxmlformats.org/officeDocument/2006/relationships" id="260" r:id="Ra7d7e3e995d049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0fb54a84d4914" /><Relationship Type="http://schemas.openxmlformats.org/officeDocument/2006/relationships/slide" Target="/ppt/slides/slide1.xml" Id="R0b7091f1224c40d3" /><Relationship Type="http://schemas.openxmlformats.org/officeDocument/2006/relationships/slide" Target="/ppt/slides/slide2.xml" Id="R2ae9bce7142f4768" /><Relationship Type="http://schemas.openxmlformats.org/officeDocument/2006/relationships/slide" Target="/ppt/slides/slide3.xml" Id="Rc40f7d1addc54a0e" /><Relationship Type="http://schemas.openxmlformats.org/officeDocument/2006/relationships/slide" Target="/ppt/slides/slide4.xml" Id="R5fd3e4d2db144fb0" /><Relationship Type="http://schemas.openxmlformats.org/officeDocument/2006/relationships/slide" Target="/ppt/slides/slide5.xml" Id="Ra7d7e3e995d049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68f62c11bc40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24b87222b4fea" /><Relationship Type="http://schemas.openxmlformats.org/officeDocument/2006/relationships/theme" Target="/ppt/slideMasters/theme/theme1.xml" Id="Re7aebe6fc7ae49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224b87222b4f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8dbe3df6947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5972c4a244e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f009889444c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eef3b9c1a4b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43ebbd8544f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SPENNENDE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SPENNENDE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SPENNENDE FRITID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SPENNENDE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SPENNENDE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SPENNENDE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SPENNENDE FRITID AS</a:t>
            </a:r>
          </a:p>
        </p:txBody>
      </p:sp>
    </p:spTree>
  </p:cSld>
  <p:clrMapOvr>
    <a:masterClrMapping xmlns:a="http://schemas.openxmlformats.org/drawingml/2006/main"/>
  </p:clrMapOvr>
</p:sld>
</file>