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2a6ac6645947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bb9cdbd5b44d66"/>
  </p:sldMasterIdLst>
  <p:sldIdLst>
    <p:sldId xmlns:r="http://schemas.openxmlformats.org/officeDocument/2006/relationships" id="256" r:id="R47aee6d772714942"/>
    <p:sldId xmlns:r="http://schemas.openxmlformats.org/officeDocument/2006/relationships" id="257" r:id="R0b21acd09ba74d2a"/>
    <p:sldId xmlns:r="http://schemas.openxmlformats.org/officeDocument/2006/relationships" id="258" r:id="Rcdec460fe9254aaa"/>
    <p:sldId xmlns:r="http://schemas.openxmlformats.org/officeDocument/2006/relationships" id="259" r:id="R0419ae072cec4f9f"/>
    <p:sldId xmlns:r="http://schemas.openxmlformats.org/officeDocument/2006/relationships" id="260" r:id="R770992de4b0c42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bb9cdbd5b44d66" /><Relationship Type="http://schemas.openxmlformats.org/officeDocument/2006/relationships/slide" Target="/ppt/slides/slide1.xml" Id="R47aee6d772714942" /><Relationship Type="http://schemas.openxmlformats.org/officeDocument/2006/relationships/slide" Target="/ppt/slides/slide2.xml" Id="R0b21acd09ba74d2a" /><Relationship Type="http://schemas.openxmlformats.org/officeDocument/2006/relationships/slide" Target="/ppt/slides/slide3.xml" Id="Rcdec460fe9254aaa" /><Relationship Type="http://schemas.openxmlformats.org/officeDocument/2006/relationships/slide" Target="/ppt/slides/slide4.xml" Id="R0419ae072cec4f9f" /><Relationship Type="http://schemas.openxmlformats.org/officeDocument/2006/relationships/slide" Target="/ppt/slides/slide5.xml" Id="R770992de4b0c42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a8d827d41548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1e1205a964447" /><Relationship Type="http://schemas.openxmlformats.org/officeDocument/2006/relationships/theme" Target="/ppt/slideMasters/theme/theme1.xml" Id="R9c393ce6d52b44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b1e1205a9644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0fbf43d5f47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6d80771864e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bde02413848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d4a41a97f48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670c650344e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VEGGLI FJELLSTUE EIENDOM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VEGGLI FJELLSTUE EIENDOM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VEGGLI FJELLSTUE EIENDOM DA ble etablert [år] og holder til i Veggli.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VEGGLI FJELLSTUE EIENDOM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VEGGLI FJELLSTUE EIENDOM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VEGGLI FJELLSTUE EIENDOM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3628 Veggli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veggli.fjellstue@gmail.com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987 052 872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VEGGLI FJELLSTUE EIENDOM DA</a:t>
            </a:r>
          </a:p>
        </p:txBody>
      </p:sp>
    </p:spTree>
  </p:cSld>
  <p:clrMapOvr>
    <a:masterClrMapping xmlns:a="http://schemas.openxmlformats.org/drawingml/2006/main"/>
  </p:clrMapOvr>
</p:sld>
</file>