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faa31ea3c24a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556db2240e49d9"/>
  </p:sldMasterIdLst>
  <p:sldIdLst>
    <p:sldId xmlns:r="http://schemas.openxmlformats.org/officeDocument/2006/relationships" id="256" r:id="Rd2e31a2f85e04535"/>
    <p:sldId xmlns:r="http://schemas.openxmlformats.org/officeDocument/2006/relationships" id="257" r:id="R28b646038ddd4604"/>
    <p:sldId xmlns:r="http://schemas.openxmlformats.org/officeDocument/2006/relationships" id="258" r:id="Rc9faeee0208b4a8f"/>
    <p:sldId xmlns:r="http://schemas.openxmlformats.org/officeDocument/2006/relationships" id="259" r:id="R9c91339f2a464c2f"/>
    <p:sldId xmlns:r="http://schemas.openxmlformats.org/officeDocument/2006/relationships" id="260" r:id="Rbb64079ec59b47e3"/>
    <p:sldId xmlns:r="http://schemas.openxmlformats.org/officeDocument/2006/relationships" id="261" r:id="R8e13bcab9e9540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556db2240e49d9" /><Relationship Type="http://schemas.openxmlformats.org/officeDocument/2006/relationships/slide" Target="/ppt/slides/slide1.xml" Id="Rd2e31a2f85e04535" /><Relationship Type="http://schemas.openxmlformats.org/officeDocument/2006/relationships/slide" Target="/ppt/slides/slide2.xml" Id="R28b646038ddd4604" /><Relationship Type="http://schemas.openxmlformats.org/officeDocument/2006/relationships/slide" Target="/ppt/slides/slide3.xml" Id="Rc9faeee0208b4a8f" /><Relationship Type="http://schemas.openxmlformats.org/officeDocument/2006/relationships/slide" Target="/ppt/slides/slide4.xml" Id="R9c91339f2a464c2f" /><Relationship Type="http://schemas.openxmlformats.org/officeDocument/2006/relationships/slide" Target="/ppt/slides/slide5.xml" Id="Rbb64079ec59b47e3" /><Relationship Type="http://schemas.openxmlformats.org/officeDocument/2006/relationships/slide" Target="/ppt/slides/slide6.xml" Id="R8e13bcab9e9540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4351b6410f48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b132226724a2c" /><Relationship Type="http://schemas.openxmlformats.org/officeDocument/2006/relationships/theme" Target="/ppt/slideMasters/theme/theme1.xml" Id="R5f82374e94194d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fb132226724a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d9d998dbe4b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7cc60515d49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f362e8dcf4a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d6b57fb4d44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8d2bbfc4f44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c5256690f44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VEGGLI FJELLSTUE EIENDOM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VEGGLI FJELLSTUE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VEGGLI FJELLSTUE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VEGGLI FJELLSTUE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VEGGLI FJELLSTUE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VEGGLI FJELLSTUE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3628 Veggli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veggli.fjellstue@gmail.com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987 052 872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VEGGLI FJELLSTUE EIENDOM DA</a:t>
            </a:r>
          </a:p>
        </p:txBody>
      </p:sp>
    </p:spTree>
  </p:cSld>
  <p:clrMapOvr>
    <a:masterClrMapping xmlns:a="http://schemas.openxmlformats.org/drawingml/2006/main"/>
  </p:clrMapOvr>
</p:sld>
</file>