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fd24d40b8a4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4fca890524d49"/>
  </p:sldMasterIdLst>
  <p:sldIdLst>
    <p:sldId xmlns:r="http://schemas.openxmlformats.org/officeDocument/2006/relationships" id="256" r:id="Rcf054391ec8e4eb2"/>
    <p:sldId xmlns:r="http://schemas.openxmlformats.org/officeDocument/2006/relationships" id="257" r:id="Rb054171b8928435e"/>
    <p:sldId xmlns:r="http://schemas.openxmlformats.org/officeDocument/2006/relationships" id="258" r:id="R4b2572b74c70493c"/>
    <p:sldId xmlns:r="http://schemas.openxmlformats.org/officeDocument/2006/relationships" id="259" r:id="Rb13a5da463df4555"/>
    <p:sldId xmlns:r="http://schemas.openxmlformats.org/officeDocument/2006/relationships" id="260" r:id="R8ab9fa96b9344176"/>
    <p:sldId xmlns:r="http://schemas.openxmlformats.org/officeDocument/2006/relationships" id="261" r:id="Rf01212dc5f6e4875"/>
    <p:sldId xmlns:r="http://schemas.openxmlformats.org/officeDocument/2006/relationships" id="262" r:id="R25b304c46c0a4b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4fca890524d49" /><Relationship Type="http://schemas.openxmlformats.org/officeDocument/2006/relationships/slide" Target="/ppt/slides/slide1.xml" Id="Rcf054391ec8e4eb2" /><Relationship Type="http://schemas.openxmlformats.org/officeDocument/2006/relationships/slide" Target="/ppt/slides/slide2.xml" Id="Rb054171b8928435e" /><Relationship Type="http://schemas.openxmlformats.org/officeDocument/2006/relationships/slide" Target="/ppt/slides/slide3.xml" Id="R4b2572b74c70493c" /><Relationship Type="http://schemas.openxmlformats.org/officeDocument/2006/relationships/slide" Target="/ppt/slides/slide4.xml" Id="Rb13a5da463df4555" /><Relationship Type="http://schemas.openxmlformats.org/officeDocument/2006/relationships/slide" Target="/ppt/slides/slide5.xml" Id="R8ab9fa96b9344176" /><Relationship Type="http://schemas.openxmlformats.org/officeDocument/2006/relationships/slide" Target="/ppt/slides/slide6.xml" Id="Rf01212dc5f6e4875" /><Relationship Type="http://schemas.openxmlformats.org/officeDocument/2006/relationships/slide" Target="/ppt/slides/slide7.xml" Id="R25b304c46c0a4b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fe174e369047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6702c4144d3c" /><Relationship Type="http://schemas.openxmlformats.org/officeDocument/2006/relationships/theme" Target="/ppt/slideMasters/theme/theme1.xml" Id="Ree033242d7b841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86702c4144d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178c48e2174d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94f66229e46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d45cdf09f14f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cf77668da246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0e233292043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41f984b48f4b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9b05ad8d547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FREMTIDENS 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FREMTIDENS INDUSTRI AS ble etablert [år] og holder til i Vanvikan.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34 912 753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3 595 450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2 749 854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7 725 226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17 338 138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LEKSVIK INDUSTRIELL VEKST  –  66,2 %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ØRLAND SPAREBANK  –  17,3 %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 1 SMN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BJUGN SPAREBANK  –  4,1 %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ÅFJORD SPAREBANK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STADSBYGD SPAREBANK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7125 Vanvikan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987 052 651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FREMTIDENS INDUSTRI AS</a:t>
            </a:r>
          </a:p>
        </p:txBody>
      </p:sp>
    </p:spTree>
  </p:cSld>
  <p:clrMapOvr>
    <a:masterClrMapping xmlns:a="http://schemas.openxmlformats.org/drawingml/2006/main"/>
  </p:clrMapOvr>
</p:sld>
</file>