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198646bb0a4d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8d29c6f37d47a0"/>
  </p:sldMasterIdLst>
  <p:sldIdLst>
    <p:sldId xmlns:r="http://schemas.openxmlformats.org/officeDocument/2006/relationships" id="256" r:id="R880034b2cbcc4fa2"/>
    <p:sldId xmlns:r="http://schemas.openxmlformats.org/officeDocument/2006/relationships" id="257" r:id="Rd390aca424ae49b2"/>
    <p:sldId xmlns:r="http://schemas.openxmlformats.org/officeDocument/2006/relationships" id="258" r:id="R9f4cd35a3cc9460b"/>
    <p:sldId xmlns:r="http://schemas.openxmlformats.org/officeDocument/2006/relationships" id="259" r:id="Rb021fcbf31b34812"/>
    <p:sldId xmlns:r="http://schemas.openxmlformats.org/officeDocument/2006/relationships" id="260" r:id="Raa6d16414a724038"/>
    <p:sldId xmlns:r="http://schemas.openxmlformats.org/officeDocument/2006/relationships" id="261" r:id="Rce9a2cf538ab4582"/>
    <p:sldId xmlns:r="http://schemas.openxmlformats.org/officeDocument/2006/relationships" id="262" r:id="R54c0ba7f963e47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8d29c6f37d47a0" /><Relationship Type="http://schemas.openxmlformats.org/officeDocument/2006/relationships/slide" Target="/ppt/slides/slide1.xml" Id="R880034b2cbcc4fa2" /><Relationship Type="http://schemas.openxmlformats.org/officeDocument/2006/relationships/slide" Target="/ppt/slides/slide2.xml" Id="Rd390aca424ae49b2" /><Relationship Type="http://schemas.openxmlformats.org/officeDocument/2006/relationships/slide" Target="/ppt/slides/slide3.xml" Id="R9f4cd35a3cc9460b" /><Relationship Type="http://schemas.openxmlformats.org/officeDocument/2006/relationships/slide" Target="/ppt/slides/slide4.xml" Id="Rb021fcbf31b34812" /><Relationship Type="http://schemas.openxmlformats.org/officeDocument/2006/relationships/slide" Target="/ppt/slides/slide5.xml" Id="Raa6d16414a724038" /><Relationship Type="http://schemas.openxmlformats.org/officeDocument/2006/relationships/slide" Target="/ppt/slides/slide6.xml" Id="Rce9a2cf538ab4582" /><Relationship Type="http://schemas.openxmlformats.org/officeDocument/2006/relationships/slide" Target="/ppt/slides/slide7.xml" Id="R54c0ba7f963e47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1f3d15683340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e80b6deab4ab5" /><Relationship Type="http://schemas.openxmlformats.org/officeDocument/2006/relationships/theme" Target="/ppt/slideMasters/theme/theme1.xml" Id="Rc869b43acdaf44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3e80b6deab4a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cf51069d0743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3e7aa3de441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cf22887c944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f7343b4c946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92f3d77ce45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c20a5a6ea47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2cdf5c8fb48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TØMTEVEIEN 8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TØMTEVEIEN 8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TØMTEVEIEN 8 AS ble etablert [år] og holder til i Kolbotn.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TØMTEVEIEN 8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TØMTEVEIEN 8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TØMTEVEIEN 8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4 117 453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2 390 103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869 639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2 239 475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25 254 283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TØMTEVEIEN 8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VIATURA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TØMTEVEIEN 8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Tømteveien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1410 Kolbotn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99 73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987 050 187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TØMTEVEIEN 8 AS</a:t>
            </a:r>
          </a:p>
        </p:txBody>
      </p:sp>
    </p:spTree>
  </p:cSld>
  <p:clrMapOvr>
    <a:masterClrMapping xmlns:a="http://schemas.openxmlformats.org/drawingml/2006/main"/>
  </p:clrMapOvr>
</p:sld>
</file>