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dcf77ef10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33e6d99314d01"/>
  </p:sldMasterIdLst>
  <p:sldIdLst>
    <p:sldId xmlns:r="http://schemas.openxmlformats.org/officeDocument/2006/relationships" id="256" r:id="R124b51cc1b094b6b"/>
    <p:sldId xmlns:r="http://schemas.openxmlformats.org/officeDocument/2006/relationships" id="257" r:id="Re1bdc01a34db419a"/>
    <p:sldId xmlns:r="http://schemas.openxmlformats.org/officeDocument/2006/relationships" id="258" r:id="R3ceff468dda74273"/>
    <p:sldId xmlns:r="http://schemas.openxmlformats.org/officeDocument/2006/relationships" id="259" r:id="Ra877788e72dc444d"/>
    <p:sldId xmlns:r="http://schemas.openxmlformats.org/officeDocument/2006/relationships" id="260" r:id="Raaf511498198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33e6d99314d01" /><Relationship Type="http://schemas.openxmlformats.org/officeDocument/2006/relationships/slide" Target="/ppt/slides/slide1.xml" Id="R124b51cc1b094b6b" /><Relationship Type="http://schemas.openxmlformats.org/officeDocument/2006/relationships/slide" Target="/ppt/slides/slide2.xml" Id="Re1bdc01a34db419a" /><Relationship Type="http://schemas.openxmlformats.org/officeDocument/2006/relationships/slide" Target="/ppt/slides/slide3.xml" Id="R3ceff468dda74273" /><Relationship Type="http://schemas.openxmlformats.org/officeDocument/2006/relationships/slide" Target="/ppt/slides/slide4.xml" Id="Ra877788e72dc444d" /><Relationship Type="http://schemas.openxmlformats.org/officeDocument/2006/relationships/slide" Target="/ppt/slides/slide5.xml" Id="Raaf511498198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3445cd249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b094df0cb4d64" /><Relationship Type="http://schemas.openxmlformats.org/officeDocument/2006/relationships/theme" Target="/ppt/slideMasters/theme/theme1.xml" Id="Rfe76ce0e63e0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b094df0cb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ed4f1aab2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7f672665a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efddaabe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40414d022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b15796b1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