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9e733997d4344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c5a8e15cd34d17"/>
  </p:sldMasterIdLst>
  <p:sldIdLst>
    <p:sldId xmlns:r="http://schemas.openxmlformats.org/officeDocument/2006/relationships" id="256" r:id="R3eaf826a3e784615"/>
    <p:sldId xmlns:r="http://schemas.openxmlformats.org/officeDocument/2006/relationships" id="257" r:id="Rc76ff62398d54970"/>
    <p:sldId xmlns:r="http://schemas.openxmlformats.org/officeDocument/2006/relationships" id="258" r:id="Rd23e89d37c744649"/>
    <p:sldId xmlns:r="http://schemas.openxmlformats.org/officeDocument/2006/relationships" id="259" r:id="R5fa13a8c6b694a6b"/>
    <p:sldId xmlns:r="http://schemas.openxmlformats.org/officeDocument/2006/relationships" id="260" r:id="R191b831d91d54682"/>
    <p:sldId xmlns:r="http://schemas.openxmlformats.org/officeDocument/2006/relationships" id="261" r:id="Raa1a59a55ab14aa0"/>
    <p:sldId xmlns:r="http://schemas.openxmlformats.org/officeDocument/2006/relationships" id="262" r:id="Rb95cde0d9bb147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c5a8e15cd34d17" /><Relationship Type="http://schemas.openxmlformats.org/officeDocument/2006/relationships/slide" Target="/ppt/slides/slide1.xml" Id="R3eaf826a3e784615" /><Relationship Type="http://schemas.openxmlformats.org/officeDocument/2006/relationships/slide" Target="/ppt/slides/slide2.xml" Id="Rc76ff62398d54970" /><Relationship Type="http://schemas.openxmlformats.org/officeDocument/2006/relationships/slide" Target="/ppt/slides/slide3.xml" Id="Rd23e89d37c744649" /><Relationship Type="http://schemas.openxmlformats.org/officeDocument/2006/relationships/slide" Target="/ppt/slides/slide4.xml" Id="R5fa13a8c6b694a6b" /><Relationship Type="http://schemas.openxmlformats.org/officeDocument/2006/relationships/slide" Target="/ppt/slides/slide5.xml" Id="R191b831d91d54682" /><Relationship Type="http://schemas.openxmlformats.org/officeDocument/2006/relationships/slide" Target="/ppt/slides/slide6.xml" Id="Raa1a59a55ab14aa0" /><Relationship Type="http://schemas.openxmlformats.org/officeDocument/2006/relationships/slide" Target="/ppt/slides/slide7.xml" Id="Rb95cde0d9bb147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6ba55c9fd548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58a18f10345ba" /><Relationship Type="http://schemas.openxmlformats.org/officeDocument/2006/relationships/theme" Target="/ppt/slideMasters/theme/theme1.xml" Id="R2a7e9bc6850b40f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058a18f10345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4f894e91c4d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39e36648ed41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c922fa10e145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34f1018c2496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7e1a8ae8ef4c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db2d8edd141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a1ec82da047e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BRUBAKKA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BRUBAKKA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BRUBAKKA EIENDOM AS ble etablert [år] og holder til i Inderøy.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BRUBAKKA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BRUBAKKA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BRUBAKKA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1 159 200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369 623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133 015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2 867 650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5 951 846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BRUBAKKA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FARBU OG GAUSEN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HELLVIK HUS INDERØY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LYNGSTAD HOLDING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SJÆKERHATTEN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BRUBAKKA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Vågavegen 600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7670 Inderøy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kl@honseri.no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987 042 990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BRUBAKKA EIENDOM AS</a:t>
            </a:r>
          </a:p>
        </p:txBody>
      </p:sp>
    </p:spTree>
  </p:cSld>
  <p:clrMapOvr>
    <a:masterClrMapping xmlns:a="http://schemas.openxmlformats.org/drawingml/2006/main"/>
  </p:clrMapOvr>
</p:sld>
</file>