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ad36a84dc34a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64326d8723456a"/>
  </p:sldMasterIdLst>
  <p:sldIdLst>
    <p:sldId xmlns:r="http://schemas.openxmlformats.org/officeDocument/2006/relationships" id="256" r:id="R74fc45f755ac4b56"/>
    <p:sldId xmlns:r="http://schemas.openxmlformats.org/officeDocument/2006/relationships" id="257" r:id="Rfb62bac88bf64cf3"/>
    <p:sldId xmlns:r="http://schemas.openxmlformats.org/officeDocument/2006/relationships" id="258" r:id="R0b99a611e1d94fed"/>
    <p:sldId xmlns:r="http://schemas.openxmlformats.org/officeDocument/2006/relationships" id="259" r:id="R4193209a05a34966"/>
    <p:sldId xmlns:r="http://schemas.openxmlformats.org/officeDocument/2006/relationships" id="260" r:id="Rd1dce59dbc454378"/>
    <p:sldId xmlns:r="http://schemas.openxmlformats.org/officeDocument/2006/relationships" id="261" r:id="R52711ffd7cd843f1"/>
    <p:sldId xmlns:r="http://schemas.openxmlformats.org/officeDocument/2006/relationships" id="262" r:id="R3ac9d643abe94c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4326d8723456a" /><Relationship Type="http://schemas.openxmlformats.org/officeDocument/2006/relationships/slide" Target="/ppt/slides/slide1.xml" Id="R74fc45f755ac4b56" /><Relationship Type="http://schemas.openxmlformats.org/officeDocument/2006/relationships/slide" Target="/ppt/slides/slide2.xml" Id="Rfb62bac88bf64cf3" /><Relationship Type="http://schemas.openxmlformats.org/officeDocument/2006/relationships/slide" Target="/ppt/slides/slide3.xml" Id="R0b99a611e1d94fed" /><Relationship Type="http://schemas.openxmlformats.org/officeDocument/2006/relationships/slide" Target="/ppt/slides/slide4.xml" Id="R4193209a05a34966" /><Relationship Type="http://schemas.openxmlformats.org/officeDocument/2006/relationships/slide" Target="/ppt/slides/slide5.xml" Id="Rd1dce59dbc454378" /><Relationship Type="http://schemas.openxmlformats.org/officeDocument/2006/relationships/slide" Target="/ppt/slides/slide6.xml" Id="R52711ffd7cd843f1" /><Relationship Type="http://schemas.openxmlformats.org/officeDocument/2006/relationships/slide" Target="/ppt/slides/slide7.xml" Id="R3ac9d643abe94c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a17cb4a8e4a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4a9e68c5246aa" /><Relationship Type="http://schemas.openxmlformats.org/officeDocument/2006/relationships/theme" Target="/ppt/slideMasters/theme/theme1.xml" Id="R85ed36f05e0f47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e4a9e68c5246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dea0b6a5040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017a7619f4c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72447519943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a9ed4d10940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a13143de94b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489a0ccb541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cf08eadf942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HARFALLET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HARFALLET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HARFALLET EIENDOM AS ble etablert [år] og holder til i 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HARFALLET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HARFALLET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HARFALLET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1 288 698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255 673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−110 030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4 847 825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HARFALLET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HARFALLET PER ERIK  –  50,1 %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EDEL MARIE  –  49,9 %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HARFALLET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Dalgården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2072 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95 39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987 036 893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HARFALLET EIENDOM AS</a:t>
            </a:r>
          </a:p>
        </p:txBody>
      </p:sp>
    </p:spTree>
  </p:cSld>
  <p:clrMapOvr>
    <a:masterClrMapping xmlns:a="http://schemas.openxmlformats.org/drawingml/2006/main"/>
  </p:clrMapOvr>
</p:sld>
</file>