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693eacadf24a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2f722fc07d4241"/>
  </p:sldMasterIdLst>
  <p:sldIdLst>
    <p:sldId xmlns:r="http://schemas.openxmlformats.org/officeDocument/2006/relationships" id="256" r:id="R7e65e75e1aa94d13"/>
    <p:sldId xmlns:r="http://schemas.openxmlformats.org/officeDocument/2006/relationships" id="257" r:id="R37ee68d9f7124652"/>
    <p:sldId xmlns:r="http://schemas.openxmlformats.org/officeDocument/2006/relationships" id="258" r:id="Rf1ac5c9632374819"/>
    <p:sldId xmlns:r="http://schemas.openxmlformats.org/officeDocument/2006/relationships" id="259" r:id="R75982959909943f4"/>
    <p:sldId xmlns:r="http://schemas.openxmlformats.org/officeDocument/2006/relationships" id="260" r:id="R58332f42a5e24a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2f722fc07d4241" /><Relationship Type="http://schemas.openxmlformats.org/officeDocument/2006/relationships/slide" Target="/ppt/slides/slide1.xml" Id="R7e65e75e1aa94d13" /><Relationship Type="http://schemas.openxmlformats.org/officeDocument/2006/relationships/slide" Target="/ppt/slides/slide2.xml" Id="R37ee68d9f7124652" /><Relationship Type="http://schemas.openxmlformats.org/officeDocument/2006/relationships/slide" Target="/ppt/slides/slide3.xml" Id="Rf1ac5c9632374819" /><Relationship Type="http://schemas.openxmlformats.org/officeDocument/2006/relationships/slide" Target="/ppt/slides/slide4.xml" Id="R75982959909943f4" /><Relationship Type="http://schemas.openxmlformats.org/officeDocument/2006/relationships/slide" Target="/ppt/slides/slide5.xml" Id="R58332f42a5e24a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eef186bde44f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7c0186ccf4584" /><Relationship Type="http://schemas.openxmlformats.org/officeDocument/2006/relationships/theme" Target="/ppt/slideMasters/theme/theme1.xml" Id="R45dcbda242fe49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27c0186ccf45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c036cd1ab40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e59b0453044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1fec46bc54d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df37ce9a247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ffa24c34247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ICE SLURRY SYSTEMS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 SLURRY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ICE SLURRY SYSTEMS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 SLURRY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 SLURRY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 SLURRY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987 035 862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 SLURRY SYSTEMS AS</a:t>
            </a:r>
          </a:p>
        </p:txBody>
      </p:sp>
    </p:spTree>
  </p:cSld>
  <p:clrMapOvr>
    <a:masterClrMapping xmlns:a="http://schemas.openxmlformats.org/drawingml/2006/main"/>
  </p:clrMapOvr>
</p:sld>
</file>