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fb2382b1a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d13bda23eb4778"/>
  </p:sldMasterIdLst>
  <p:sldIdLst>
    <p:sldId xmlns:r="http://schemas.openxmlformats.org/officeDocument/2006/relationships" id="256" r:id="R032c2d8422e14a89"/>
    <p:sldId xmlns:r="http://schemas.openxmlformats.org/officeDocument/2006/relationships" id="257" r:id="Rdffc1b492b9a4f46"/>
    <p:sldId xmlns:r="http://schemas.openxmlformats.org/officeDocument/2006/relationships" id="258" r:id="R38882c54988b498d"/>
    <p:sldId xmlns:r="http://schemas.openxmlformats.org/officeDocument/2006/relationships" id="259" r:id="Raa35de1539924a77"/>
    <p:sldId xmlns:r="http://schemas.openxmlformats.org/officeDocument/2006/relationships" id="260" r:id="Rb4669db7d3e24484"/>
    <p:sldId xmlns:r="http://schemas.openxmlformats.org/officeDocument/2006/relationships" id="261" r:id="Rc2bde34208dd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13bda23eb4778" /><Relationship Type="http://schemas.openxmlformats.org/officeDocument/2006/relationships/slide" Target="/ppt/slides/slide1.xml" Id="R032c2d8422e14a89" /><Relationship Type="http://schemas.openxmlformats.org/officeDocument/2006/relationships/slide" Target="/ppt/slides/slide2.xml" Id="Rdffc1b492b9a4f46" /><Relationship Type="http://schemas.openxmlformats.org/officeDocument/2006/relationships/slide" Target="/ppt/slides/slide3.xml" Id="R38882c54988b498d" /><Relationship Type="http://schemas.openxmlformats.org/officeDocument/2006/relationships/slide" Target="/ppt/slides/slide4.xml" Id="Raa35de1539924a77" /><Relationship Type="http://schemas.openxmlformats.org/officeDocument/2006/relationships/slide" Target="/ppt/slides/slide5.xml" Id="Rb4669db7d3e24484" /><Relationship Type="http://schemas.openxmlformats.org/officeDocument/2006/relationships/slide" Target="/ppt/slides/slide6.xml" Id="Rc2bde34208dd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1a34db88540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2a10008dc4870" /><Relationship Type="http://schemas.openxmlformats.org/officeDocument/2006/relationships/theme" Target="/ppt/slideMasters/theme/theme1.xml" Id="R56a5587154b8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2a10008dc48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80816c2d8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5f04e4141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10bbad45b44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4f15b0149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ba6d5285c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c3be0b71e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STEINAR HØYVIK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STEINAR HØYVIK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STEINAR HØYVIK TRANSPORT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STEINAR HØYVIK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STEINAR HØYVIK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STEINAR HØYVIK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418 053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847 577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972 577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STEINAR HØYVIK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987 032 413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STEINAR HØYVIK TRANSPORT AS</a:t>
            </a:r>
          </a:p>
        </p:txBody>
      </p:sp>
    </p:spTree>
  </p:cSld>
  <p:clrMapOvr>
    <a:masterClrMapping xmlns:a="http://schemas.openxmlformats.org/drawingml/2006/main"/>
  </p:clrMapOvr>
</p:sld>
</file>