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d5f9fda2e84a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ff630055f94933"/>
  </p:sldMasterIdLst>
  <p:sldIdLst>
    <p:sldId xmlns:r="http://schemas.openxmlformats.org/officeDocument/2006/relationships" id="256" r:id="R100bc28fd4ad4642"/>
    <p:sldId xmlns:r="http://schemas.openxmlformats.org/officeDocument/2006/relationships" id="257" r:id="R1f91c731a2044001"/>
    <p:sldId xmlns:r="http://schemas.openxmlformats.org/officeDocument/2006/relationships" id="258" r:id="Re0839ce4f06541cf"/>
    <p:sldId xmlns:r="http://schemas.openxmlformats.org/officeDocument/2006/relationships" id="259" r:id="R839d3717b6654b95"/>
    <p:sldId xmlns:r="http://schemas.openxmlformats.org/officeDocument/2006/relationships" id="260" r:id="R78c9706be14e48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ff630055f94933" /><Relationship Type="http://schemas.openxmlformats.org/officeDocument/2006/relationships/slide" Target="/ppt/slides/slide1.xml" Id="R100bc28fd4ad4642" /><Relationship Type="http://schemas.openxmlformats.org/officeDocument/2006/relationships/slide" Target="/ppt/slides/slide2.xml" Id="R1f91c731a2044001" /><Relationship Type="http://schemas.openxmlformats.org/officeDocument/2006/relationships/slide" Target="/ppt/slides/slide3.xml" Id="Re0839ce4f06541cf" /><Relationship Type="http://schemas.openxmlformats.org/officeDocument/2006/relationships/slide" Target="/ppt/slides/slide4.xml" Id="R839d3717b6654b95" /><Relationship Type="http://schemas.openxmlformats.org/officeDocument/2006/relationships/slide" Target="/ppt/slides/slide5.xml" Id="R78c9706be14e48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1cc64a282b4d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e27fc527a445c" /><Relationship Type="http://schemas.openxmlformats.org/officeDocument/2006/relationships/theme" Target="/ppt/slideMasters/theme/theme1.xml" Id="R95ecb813058647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0e27fc527a44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2909d177541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e2e85ffc748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77332332b4c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3eae75a5d46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4bc2e114843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GRANITE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GRANITE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GRANITE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GRANITE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GRANITE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GRANITE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987 029 013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GRANITE AS</a:t>
            </a:r>
          </a:p>
        </p:txBody>
      </p:sp>
    </p:spTree>
  </p:cSld>
  <p:clrMapOvr>
    <a:masterClrMapping xmlns:a="http://schemas.openxmlformats.org/drawingml/2006/main"/>
  </p:clrMapOvr>
</p:sld>
</file>