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df8533535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42763e7884ee6"/>
  </p:sldMasterIdLst>
  <p:sldIdLst>
    <p:sldId xmlns:r="http://schemas.openxmlformats.org/officeDocument/2006/relationships" id="256" r:id="R7f4929d4363f4fcc"/>
    <p:sldId xmlns:r="http://schemas.openxmlformats.org/officeDocument/2006/relationships" id="257" r:id="R55030f716f774475"/>
    <p:sldId xmlns:r="http://schemas.openxmlformats.org/officeDocument/2006/relationships" id="258" r:id="R2bd70865038643ed"/>
    <p:sldId xmlns:r="http://schemas.openxmlformats.org/officeDocument/2006/relationships" id="259" r:id="R734a5149d06245a7"/>
    <p:sldId xmlns:r="http://schemas.openxmlformats.org/officeDocument/2006/relationships" id="260" r:id="R80b1007d6ddb49ef"/>
    <p:sldId xmlns:r="http://schemas.openxmlformats.org/officeDocument/2006/relationships" id="261" r:id="R210d444960ee4e29"/>
    <p:sldId xmlns:r="http://schemas.openxmlformats.org/officeDocument/2006/relationships" id="262" r:id="R3cd038688412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42763e7884ee6" /><Relationship Type="http://schemas.openxmlformats.org/officeDocument/2006/relationships/slide" Target="/ppt/slides/slide1.xml" Id="R7f4929d4363f4fcc" /><Relationship Type="http://schemas.openxmlformats.org/officeDocument/2006/relationships/slide" Target="/ppt/slides/slide2.xml" Id="R55030f716f774475" /><Relationship Type="http://schemas.openxmlformats.org/officeDocument/2006/relationships/slide" Target="/ppt/slides/slide3.xml" Id="R2bd70865038643ed" /><Relationship Type="http://schemas.openxmlformats.org/officeDocument/2006/relationships/slide" Target="/ppt/slides/slide4.xml" Id="R734a5149d06245a7" /><Relationship Type="http://schemas.openxmlformats.org/officeDocument/2006/relationships/slide" Target="/ppt/slides/slide5.xml" Id="R80b1007d6ddb49ef" /><Relationship Type="http://schemas.openxmlformats.org/officeDocument/2006/relationships/slide" Target="/ppt/slides/slide6.xml" Id="R210d444960ee4e29" /><Relationship Type="http://schemas.openxmlformats.org/officeDocument/2006/relationships/slide" Target="/ppt/slides/slide7.xml" Id="R3cd038688412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d527bf85c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7f0e328d4653" /><Relationship Type="http://schemas.openxmlformats.org/officeDocument/2006/relationships/theme" Target="/ppt/slideMasters/theme/theme1.xml" Id="Rd3ff1c32a529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67f0e328d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7d41ec3a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20d127ad7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86332f5b7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5c9e32b0b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def138092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fbf4b90e3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b3db7154f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HEMA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 EIENDOMSSELSKAP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14 921 043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12 128 485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32 804 898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FROMREIDE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987 023 635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EIENDOMSSELSKAP AS</a:t>
            </a:r>
          </a:p>
        </p:txBody>
      </p:sp>
    </p:spTree>
  </p:cSld>
  <p:clrMapOvr>
    <a:masterClrMapping xmlns:a="http://schemas.openxmlformats.org/drawingml/2006/main"/>
  </p:clrMapOvr>
</p:sld>
</file>