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ee40bd32e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337dac8da491b"/>
  </p:sldMasterIdLst>
  <p:sldIdLst>
    <p:sldId xmlns:r="http://schemas.openxmlformats.org/officeDocument/2006/relationships" id="256" r:id="R6052736a43fb4176"/>
    <p:sldId xmlns:r="http://schemas.openxmlformats.org/officeDocument/2006/relationships" id="257" r:id="R0ee165b46c5a4fc3"/>
    <p:sldId xmlns:r="http://schemas.openxmlformats.org/officeDocument/2006/relationships" id="258" r:id="R58a2ad9525c1413f"/>
    <p:sldId xmlns:r="http://schemas.openxmlformats.org/officeDocument/2006/relationships" id="259" r:id="Reed8f57ac68d49a9"/>
    <p:sldId xmlns:r="http://schemas.openxmlformats.org/officeDocument/2006/relationships" id="260" r:id="R0fcebfefe4174f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337dac8da491b" /><Relationship Type="http://schemas.openxmlformats.org/officeDocument/2006/relationships/slide" Target="/ppt/slides/slide1.xml" Id="R6052736a43fb4176" /><Relationship Type="http://schemas.openxmlformats.org/officeDocument/2006/relationships/slide" Target="/ppt/slides/slide2.xml" Id="R0ee165b46c5a4fc3" /><Relationship Type="http://schemas.openxmlformats.org/officeDocument/2006/relationships/slide" Target="/ppt/slides/slide3.xml" Id="R58a2ad9525c1413f" /><Relationship Type="http://schemas.openxmlformats.org/officeDocument/2006/relationships/slide" Target="/ppt/slides/slide4.xml" Id="Reed8f57ac68d49a9" /><Relationship Type="http://schemas.openxmlformats.org/officeDocument/2006/relationships/slide" Target="/ppt/slides/slide5.xml" Id="R0fcebfefe4174f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d10e96c55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c9d70bd1445e7" /><Relationship Type="http://schemas.openxmlformats.org/officeDocument/2006/relationships/theme" Target="/ppt/slideMasters/theme/theme1.xml" Id="R50a26fcd5543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c9d70bd14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40d7395d9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df893282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63370ec31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e814d24f0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f7456fdc5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PAPYRUS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PAPYRUS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987 018 550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PAPYRUS VEST AS</a:t>
            </a:r>
          </a:p>
        </p:txBody>
      </p:sp>
    </p:spTree>
  </p:cSld>
  <p:clrMapOvr>
    <a:masterClrMapping xmlns:a="http://schemas.openxmlformats.org/drawingml/2006/main"/>
  </p:clrMapOvr>
</p:sld>
</file>