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258c08c6a144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33da484154bec"/>
  </p:sldMasterIdLst>
  <p:sldIdLst>
    <p:sldId xmlns:r="http://schemas.openxmlformats.org/officeDocument/2006/relationships" id="256" r:id="R55dbddcee8fe4744"/>
    <p:sldId xmlns:r="http://schemas.openxmlformats.org/officeDocument/2006/relationships" id="257" r:id="Rc36c8c1bdc234340"/>
    <p:sldId xmlns:r="http://schemas.openxmlformats.org/officeDocument/2006/relationships" id="258" r:id="R05f5ac8fde9b415a"/>
    <p:sldId xmlns:r="http://schemas.openxmlformats.org/officeDocument/2006/relationships" id="259" r:id="Rfa8a8c7c3b384292"/>
    <p:sldId xmlns:r="http://schemas.openxmlformats.org/officeDocument/2006/relationships" id="260" r:id="Rc78066ae0f5a4b1f"/>
    <p:sldId xmlns:r="http://schemas.openxmlformats.org/officeDocument/2006/relationships" id="261" r:id="Rdfba423c90ed4258"/>
    <p:sldId xmlns:r="http://schemas.openxmlformats.org/officeDocument/2006/relationships" id="262" r:id="R79898901262248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33da484154bec" /><Relationship Type="http://schemas.openxmlformats.org/officeDocument/2006/relationships/slide" Target="/ppt/slides/slide1.xml" Id="R55dbddcee8fe4744" /><Relationship Type="http://schemas.openxmlformats.org/officeDocument/2006/relationships/slide" Target="/ppt/slides/slide2.xml" Id="Rc36c8c1bdc234340" /><Relationship Type="http://schemas.openxmlformats.org/officeDocument/2006/relationships/slide" Target="/ppt/slides/slide3.xml" Id="R05f5ac8fde9b415a" /><Relationship Type="http://schemas.openxmlformats.org/officeDocument/2006/relationships/slide" Target="/ppt/slides/slide4.xml" Id="Rfa8a8c7c3b384292" /><Relationship Type="http://schemas.openxmlformats.org/officeDocument/2006/relationships/slide" Target="/ppt/slides/slide5.xml" Id="Rc78066ae0f5a4b1f" /><Relationship Type="http://schemas.openxmlformats.org/officeDocument/2006/relationships/slide" Target="/ppt/slides/slide6.xml" Id="Rdfba423c90ed4258" /><Relationship Type="http://schemas.openxmlformats.org/officeDocument/2006/relationships/slide" Target="/ppt/slides/slide7.xml" Id="R79898901262248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ee45c12bc43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f5a010da44805" /><Relationship Type="http://schemas.openxmlformats.org/officeDocument/2006/relationships/theme" Target="/ppt/slideMasters/theme/theme1.xml" Id="R539d34dea70343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7f5a010da4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9c055d4c940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a22e664de45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830fab031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13e9cb03542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acb9aca5847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e22f4a1574d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756648c074d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KVAMME &amp; URNES REGNSKAPSBYRÅ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&amp; URNES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 &amp; URNES REGNSKAPSBYRÅ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&amp; URNES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&amp; URNES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&amp; URNES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1 503 796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776 764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1 500 649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&amp; URNES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 KARIANNE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URNES REIDAR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&amp; URNES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Reidar Urnes, Slettveien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3513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14 13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987 015 535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KVAMME &amp; URNES REGNSKAPSBYRÅ AS</a:t>
            </a:r>
          </a:p>
        </p:txBody>
      </p:sp>
    </p:spTree>
  </p:cSld>
  <p:clrMapOvr>
    <a:masterClrMapping xmlns:a="http://schemas.openxmlformats.org/drawingml/2006/main"/>
  </p:clrMapOvr>
</p:sld>
</file>