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41ab0c56fb4b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9b5a021634213"/>
  </p:sldMasterIdLst>
  <p:sldIdLst>
    <p:sldId xmlns:r="http://schemas.openxmlformats.org/officeDocument/2006/relationships" id="256" r:id="R82c3317ffa1b4f6a"/>
    <p:sldId xmlns:r="http://schemas.openxmlformats.org/officeDocument/2006/relationships" id="257" r:id="Rf50ac29c2a554d87"/>
    <p:sldId xmlns:r="http://schemas.openxmlformats.org/officeDocument/2006/relationships" id="258" r:id="R2d9824f7ec2b44f2"/>
    <p:sldId xmlns:r="http://schemas.openxmlformats.org/officeDocument/2006/relationships" id="259" r:id="R7bb0cb2c5d074e21"/>
    <p:sldId xmlns:r="http://schemas.openxmlformats.org/officeDocument/2006/relationships" id="260" r:id="R75c22e0233894b7c"/>
    <p:sldId xmlns:r="http://schemas.openxmlformats.org/officeDocument/2006/relationships" id="261" r:id="R20f4484cb72a40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9b5a021634213" /><Relationship Type="http://schemas.openxmlformats.org/officeDocument/2006/relationships/slide" Target="/ppt/slides/slide1.xml" Id="R82c3317ffa1b4f6a" /><Relationship Type="http://schemas.openxmlformats.org/officeDocument/2006/relationships/slide" Target="/ppt/slides/slide2.xml" Id="Rf50ac29c2a554d87" /><Relationship Type="http://schemas.openxmlformats.org/officeDocument/2006/relationships/slide" Target="/ppt/slides/slide3.xml" Id="R2d9824f7ec2b44f2" /><Relationship Type="http://schemas.openxmlformats.org/officeDocument/2006/relationships/slide" Target="/ppt/slides/slide4.xml" Id="R7bb0cb2c5d074e21" /><Relationship Type="http://schemas.openxmlformats.org/officeDocument/2006/relationships/slide" Target="/ppt/slides/slide5.xml" Id="R75c22e0233894b7c" /><Relationship Type="http://schemas.openxmlformats.org/officeDocument/2006/relationships/slide" Target="/ppt/slides/slide6.xml" Id="R20f4484cb72a40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d3b762565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333b2773c403b" /><Relationship Type="http://schemas.openxmlformats.org/officeDocument/2006/relationships/theme" Target="/ppt/slideMasters/theme/theme1.xml" Id="R93c8552a13b7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333b2773c40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345c8762b4b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2881b7af34c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2ccd46e714f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f5f560990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3c29b494f44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85800a61843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TILHENGERSENTER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TILHENGERSENTER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47 663 904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2 447 223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1 750 171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7 555 621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21 421 678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987 015 373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