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3be6df2949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cb063382e4acf"/>
  </p:sldMasterIdLst>
  <p:sldIdLst>
    <p:sldId xmlns:r="http://schemas.openxmlformats.org/officeDocument/2006/relationships" id="256" r:id="Rd52ae413dbc64208"/>
    <p:sldId xmlns:r="http://schemas.openxmlformats.org/officeDocument/2006/relationships" id="257" r:id="R7815aa922bcc4224"/>
    <p:sldId xmlns:r="http://schemas.openxmlformats.org/officeDocument/2006/relationships" id="258" r:id="Re971d1aed9e6469f"/>
    <p:sldId xmlns:r="http://schemas.openxmlformats.org/officeDocument/2006/relationships" id="259" r:id="R917ce834afd04c31"/>
    <p:sldId xmlns:r="http://schemas.openxmlformats.org/officeDocument/2006/relationships" id="260" r:id="R24cfe8105a85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cb063382e4acf" /><Relationship Type="http://schemas.openxmlformats.org/officeDocument/2006/relationships/slide" Target="/ppt/slides/slide1.xml" Id="Rd52ae413dbc64208" /><Relationship Type="http://schemas.openxmlformats.org/officeDocument/2006/relationships/slide" Target="/ppt/slides/slide2.xml" Id="R7815aa922bcc4224" /><Relationship Type="http://schemas.openxmlformats.org/officeDocument/2006/relationships/slide" Target="/ppt/slides/slide3.xml" Id="Re971d1aed9e6469f" /><Relationship Type="http://schemas.openxmlformats.org/officeDocument/2006/relationships/slide" Target="/ppt/slides/slide4.xml" Id="R917ce834afd04c31" /><Relationship Type="http://schemas.openxmlformats.org/officeDocument/2006/relationships/slide" Target="/ppt/slides/slide5.xml" Id="R24cfe8105a85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9dce92a774c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fbe0746b24f49" /><Relationship Type="http://schemas.openxmlformats.org/officeDocument/2006/relationships/theme" Target="/ppt/slideMasters/theme/theme1.xml" Id="R6d46686b7921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fbe0746b2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fe2733b31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b7298042a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1c67ec509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75aa33f28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c416354b7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987 013 532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