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69ae85714f47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f54beefcca45f0"/>
  </p:sldMasterIdLst>
  <p:sldIdLst>
    <p:sldId xmlns:r="http://schemas.openxmlformats.org/officeDocument/2006/relationships" id="256" r:id="Rcc931812f6114824"/>
    <p:sldId xmlns:r="http://schemas.openxmlformats.org/officeDocument/2006/relationships" id="257" r:id="Re3e40821eac148f4"/>
    <p:sldId xmlns:r="http://schemas.openxmlformats.org/officeDocument/2006/relationships" id="258" r:id="R4f81bd5e202b4d17"/>
    <p:sldId xmlns:r="http://schemas.openxmlformats.org/officeDocument/2006/relationships" id="259" r:id="R04af9ee038a94441"/>
    <p:sldId xmlns:r="http://schemas.openxmlformats.org/officeDocument/2006/relationships" id="260" r:id="Rc06ff60a4e7549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54beefcca45f0" /><Relationship Type="http://schemas.openxmlformats.org/officeDocument/2006/relationships/slide" Target="/ppt/slides/slide1.xml" Id="Rcc931812f6114824" /><Relationship Type="http://schemas.openxmlformats.org/officeDocument/2006/relationships/slide" Target="/ppt/slides/slide2.xml" Id="Re3e40821eac148f4" /><Relationship Type="http://schemas.openxmlformats.org/officeDocument/2006/relationships/slide" Target="/ppt/slides/slide3.xml" Id="R4f81bd5e202b4d17" /><Relationship Type="http://schemas.openxmlformats.org/officeDocument/2006/relationships/slide" Target="/ppt/slides/slide4.xml" Id="R04af9ee038a94441" /><Relationship Type="http://schemas.openxmlformats.org/officeDocument/2006/relationships/slide" Target="/ppt/slides/slide5.xml" Id="Rc06ff60a4e7549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ebd0c9c6e4d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075f79ee7484e" /><Relationship Type="http://schemas.openxmlformats.org/officeDocument/2006/relationships/theme" Target="/ppt/slideMasters/theme/theme1.xml" Id="R2b0e3483a9f34a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075f79ee7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8ca84f03241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95f711a2849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9e1be54a9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44a7a67204d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61cb1a714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DIZAIN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DIZAIN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DIZAIN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DIZAIN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DIZAIN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DIZAIN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987 012 897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DIZAIN NORGE AS</a:t>
            </a:r>
          </a:p>
        </p:txBody>
      </p:sp>
    </p:spTree>
  </p:cSld>
  <p:clrMapOvr>
    <a:masterClrMapping xmlns:a="http://schemas.openxmlformats.org/drawingml/2006/main"/>
  </p:clrMapOvr>
</p:sld>
</file>