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643d9e78a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887d142c14171"/>
  </p:sldMasterIdLst>
  <p:sldIdLst>
    <p:sldId xmlns:r="http://schemas.openxmlformats.org/officeDocument/2006/relationships" id="256" r:id="R29999fd65c7e48fc"/>
    <p:sldId xmlns:r="http://schemas.openxmlformats.org/officeDocument/2006/relationships" id="257" r:id="R48dcaaed2c224d98"/>
    <p:sldId xmlns:r="http://schemas.openxmlformats.org/officeDocument/2006/relationships" id="258" r:id="R34d3c65b0e504749"/>
    <p:sldId xmlns:r="http://schemas.openxmlformats.org/officeDocument/2006/relationships" id="259" r:id="R937db0bcfbf44d90"/>
    <p:sldId xmlns:r="http://schemas.openxmlformats.org/officeDocument/2006/relationships" id="260" r:id="R4b1e4319ea304e54"/>
    <p:sldId xmlns:r="http://schemas.openxmlformats.org/officeDocument/2006/relationships" id="261" r:id="R4c955e48da524def"/>
    <p:sldId xmlns:r="http://schemas.openxmlformats.org/officeDocument/2006/relationships" id="262" r:id="Rcf2d73aa61cd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887d142c14171" /><Relationship Type="http://schemas.openxmlformats.org/officeDocument/2006/relationships/slide" Target="/ppt/slides/slide1.xml" Id="R29999fd65c7e48fc" /><Relationship Type="http://schemas.openxmlformats.org/officeDocument/2006/relationships/slide" Target="/ppt/slides/slide2.xml" Id="R48dcaaed2c224d98" /><Relationship Type="http://schemas.openxmlformats.org/officeDocument/2006/relationships/slide" Target="/ppt/slides/slide3.xml" Id="R34d3c65b0e504749" /><Relationship Type="http://schemas.openxmlformats.org/officeDocument/2006/relationships/slide" Target="/ppt/slides/slide4.xml" Id="R937db0bcfbf44d90" /><Relationship Type="http://schemas.openxmlformats.org/officeDocument/2006/relationships/slide" Target="/ppt/slides/slide5.xml" Id="R4b1e4319ea304e54" /><Relationship Type="http://schemas.openxmlformats.org/officeDocument/2006/relationships/slide" Target="/ppt/slides/slide6.xml" Id="R4c955e48da524def" /><Relationship Type="http://schemas.openxmlformats.org/officeDocument/2006/relationships/slide" Target="/ppt/slides/slide7.xml" Id="Rcf2d73aa61cd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e85e4aa40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7b79ae448487c" /><Relationship Type="http://schemas.openxmlformats.org/officeDocument/2006/relationships/theme" Target="/ppt/slideMasters/theme/theme1.xml" Id="Rb925a3b436b2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7b79ae448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f21673e65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bffab6170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c64f8721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357eedaf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3b1fc675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4524f448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10fae971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