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0a9d8de52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8ba019bfd847b2"/>
  </p:sldMasterIdLst>
  <p:sldIdLst>
    <p:sldId xmlns:r="http://schemas.openxmlformats.org/officeDocument/2006/relationships" id="256" r:id="R99ef4054f4494ccf"/>
    <p:sldId xmlns:r="http://schemas.openxmlformats.org/officeDocument/2006/relationships" id="257" r:id="R81de63887da042ac"/>
    <p:sldId xmlns:r="http://schemas.openxmlformats.org/officeDocument/2006/relationships" id="258" r:id="R2a64863a13f44fcd"/>
    <p:sldId xmlns:r="http://schemas.openxmlformats.org/officeDocument/2006/relationships" id="259" r:id="R3d5f071b2e15442e"/>
    <p:sldId xmlns:r="http://schemas.openxmlformats.org/officeDocument/2006/relationships" id="260" r:id="Reebb1bf1bd4d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ba019bfd847b2" /><Relationship Type="http://schemas.openxmlformats.org/officeDocument/2006/relationships/slide" Target="/ppt/slides/slide1.xml" Id="R99ef4054f4494ccf" /><Relationship Type="http://schemas.openxmlformats.org/officeDocument/2006/relationships/slide" Target="/ppt/slides/slide2.xml" Id="R81de63887da042ac" /><Relationship Type="http://schemas.openxmlformats.org/officeDocument/2006/relationships/slide" Target="/ppt/slides/slide3.xml" Id="R2a64863a13f44fcd" /><Relationship Type="http://schemas.openxmlformats.org/officeDocument/2006/relationships/slide" Target="/ppt/slides/slide4.xml" Id="R3d5f071b2e15442e" /><Relationship Type="http://schemas.openxmlformats.org/officeDocument/2006/relationships/slide" Target="/ppt/slides/slide5.xml" Id="Reebb1bf1bd4d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a1d8f05a142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e3de24350433a" /><Relationship Type="http://schemas.openxmlformats.org/officeDocument/2006/relationships/theme" Target="/ppt/slideMasters/theme/theme1.xml" Id="R38094ff0396748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e3de24350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d4faa3e3846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adc6b23d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d0fc7543e4c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ae2f43d55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5c593adf14a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TUBEN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TUBEN AS</a:t>
            </a:r>
          </a:p>
        </p:txBody>
      </p:sp>
    </p:spTree>
  </p:cSld>
  <p:clrMapOvr>
    <a:masterClrMapping xmlns:a="http://schemas.openxmlformats.org/drawingml/2006/main"/>
  </p:clrMapOvr>
</p:sld>
</file>