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cba7473cca47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b01240c95e4a0f"/>
  </p:sldMasterIdLst>
  <p:sldIdLst>
    <p:sldId xmlns:r="http://schemas.openxmlformats.org/officeDocument/2006/relationships" id="256" r:id="R82c6fa48e78d44ed"/>
    <p:sldId xmlns:r="http://schemas.openxmlformats.org/officeDocument/2006/relationships" id="257" r:id="R3080c08557124d52"/>
    <p:sldId xmlns:r="http://schemas.openxmlformats.org/officeDocument/2006/relationships" id="258" r:id="R2020f1b96006447a"/>
    <p:sldId xmlns:r="http://schemas.openxmlformats.org/officeDocument/2006/relationships" id="259" r:id="R66cb4d5275824619"/>
    <p:sldId xmlns:r="http://schemas.openxmlformats.org/officeDocument/2006/relationships" id="260" r:id="R86b5c462a6774655"/>
    <p:sldId xmlns:r="http://schemas.openxmlformats.org/officeDocument/2006/relationships" id="261" r:id="Rc5cf65c40a2a4801"/>
    <p:sldId xmlns:r="http://schemas.openxmlformats.org/officeDocument/2006/relationships" id="262" r:id="R335b56f06eb14d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b01240c95e4a0f" /><Relationship Type="http://schemas.openxmlformats.org/officeDocument/2006/relationships/slide" Target="/ppt/slides/slide1.xml" Id="R82c6fa48e78d44ed" /><Relationship Type="http://schemas.openxmlformats.org/officeDocument/2006/relationships/slide" Target="/ppt/slides/slide2.xml" Id="R3080c08557124d52" /><Relationship Type="http://schemas.openxmlformats.org/officeDocument/2006/relationships/slide" Target="/ppt/slides/slide3.xml" Id="R2020f1b96006447a" /><Relationship Type="http://schemas.openxmlformats.org/officeDocument/2006/relationships/slide" Target="/ppt/slides/slide4.xml" Id="R66cb4d5275824619" /><Relationship Type="http://schemas.openxmlformats.org/officeDocument/2006/relationships/slide" Target="/ppt/slides/slide5.xml" Id="R86b5c462a6774655" /><Relationship Type="http://schemas.openxmlformats.org/officeDocument/2006/relationships/slide" Target="/ppt/slides/slide6.xml" Id="Rc5cf65c40a2a4801" /><Relationship Type="http://schemas.openxmlformats.org/officeDocument/2006/relationships/slide" Target="/ppt/slides/slide7.xml" Id="R335b56f06eb14d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78020ced274d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2fb383f6f4552" /><Relationship Type="http://schemas.openxmlformats.org/officeDocument/2006/relationships/theme" Target="/ppt/slideMasters/theme/theme1.xml" Id="Rf8e25f9fbf4948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32fb383f6f45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42d0cdb12846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a53c61509d43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2e2c444a2f4f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87bdc861424a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dba404329d46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a08dc334d48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155c73b62b43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LISETH PENSJONAT OG HYTTETUN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LISETH PENSJONAT OG HYTTETUN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LISETH PENSJONAT OG HYTTETUN AS ble etablert [år] og holder til i Vøringsfoss.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LISETH PENSJONAT OG HYTTETUN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LISETH PENSJONAT OG HYTTETUN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LISETH PENSJONAT OG HYTTETUN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3 760 221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365 399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258 536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1 944 910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3 088 553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LISETH PENSJONAT OG HYTTETUN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LISETH BJØRG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LISETH LARS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LISETH PENSJONAT OG HYTTETUN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5785 Vøringsfoss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987 008 539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LISETH PENSJONAT OG HYTTETUN AS</a:t>
            </a:r>
          </a:p>
        </p:txBody>
      </p:sp>
    </p:spTree>
  </p:cSld>
  <p:clrMapOvr>
    <a:masterClrMapping xmlns:a="http://schemas.openxmlformats.org/drawingml/2006/main"/>
  </p:clrMapOvr>
</p:sld>
</file>