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1079d7a3a04c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f7fe77aae749d5"/>
  </p:sldMasterIdLst>
  <p:sldIdLst>
    <p:sldId xmlns:r="http://schemas.openxmlformats.org/officeDocument/2006/relationships" id="256" r:id="R542b8b750adb4c10"/>
    <p:sldId xmlns:r="http://schemas.openxmlformats.org/officeDocument/2006/relationships" id="257" r:id="R212c38f2394b4f4a"/>
    <p:sldId xmlns:r="http://schemas.openxmlformats.org/officeDocument/2006/relationships" id="258" r:id="R216da677b978412b"/>
    <p:sldId xmlns:r="http://schemas.openxmlformats.org/officeDocument/2006/relationships" id="259" r:id="Rc77fead8591947bf"/>
    <p:sldId xmlns:r="http://schemas.openxmlformats.org/officeDocument/2006/relationships" id="260" r:id="R4c743e6e5b4248ab"/>
    <p:sldId xmlns:r="http://schemas.openxmlformats.org/officeDocument/2006/relationships" id="261" r:id="Rb009572891c648e1"/>
    <p:sldId xmlns:r="http://schemas.openxmlformats.org/officeDocument/2006/relationships" id="262" r:id="R4430c4b9e7484b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f7fe77aae749d5" /><Relationship Type="http://schemas.openxmlformats.org/officeDocument/2006/relationships/slide" Target="/ppt/slides/slide1.xml" Id="R542b8b750adb4c10" /><Relationship Type="http://schemas.openxmlformats.org/officeDocument/2006/relationships/slide" Target="/ppt/slides/slide2.xml" Id="R212c38f2394b4f4a" /><Relationship Type="http://schemas.openxmlformats.org/officeDocument/2006/relationships/slide" Target="/ppt/slides/slide3.xml" Id="R216da677b978412b" /><Relationship Type="http://schemas.openxmlformats.org/officeDocument/2006/relationships/slide" Target="/ppt/slides/slide4.xml" Id="Rc77fead8591947bf" /><Relationship Type="http://schemas.openxmlformats.org/officeDocument/2006/relationships/slide" Target="/ppt/slides/slide5.xml" Id="R4c743e6e5b4248ab" /><Relationship Type="http://schemas.openxmlformats.org/officeDocument/2006/relationships/slide" Target="/ppt/slides/slide6.xml" Id="Rb009572891c648e1" /><Relationship Type="http://schemas.openxmlformats.org/officeDocument/2006/relationships/slide" Target="/ppt/slides/slide7.xml" Id="R4430c4b9e7484b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350bf844aa4e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37624025546b6" /><Relationship Type="http://schemas.openxmlformats.org/officeDocument/2006/relationships/theme" Target="/ppt/slideMasters/theme/theme1.xml" Id="Rb2dac551d05848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637624025546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ea75390c043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95640da804b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5da75f56245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88483c3d742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82b86bc2d48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035a5cad04b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37463b60e41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GANT STORE TRONDHEIM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GANT STORE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GANT STORE TRONDHEIM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GANT STORE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GANT STORE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GANT STORE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4 481 768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−276 375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2 531 493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2 518 415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GANT STORE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SITUS GANT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GANT STORE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987 005 327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GANT STORE TRONDHEIM AS</a:t>
            </a:r>
          </a:p>
        </p:txBody>
      </p:sp>
    </p:spTree>
  </p:cSld>
  <p:clrMapOvr>
    <a:masterClrMapping xmlns:a="http://schemas.openxmlformats.org/drawingml/2006/main"/>
  </p:clrMapOvr>
</p:sld>
</file>